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sldIdLst>
    <p:sldId id="257" r:id="rId4"/>
    <p:sldId id="258" r:id="rId5"/>
    <p:sldId id="259" r:id="rId6"/>
    <p:sldId id="260" r:id="rId7"/>
    <p:sldId id="261" r:id="rId8"/>
    <p:sldId id="262" r:id="rId9"/>
    <p:sldId id="281" r:id="rId10"/>
    <p:sldId id="263" r:id="rId11"/>
    <p:sldId id="265" r:id="rId12"/>
    <p:sldId id="266" r:id="rId13"/>
    <p:sldId id="267" r:id="rId14"/>
    <p:sldId id="272" r:id="rId15"/>
    <p:sldId id="268" r:id="rId16"/>
    <p:sldId id="269" r:id="rId17"/>
    <p:sldId id="270" r:id="rId18"/>
    <p:sldId id="278" r:id="rId19"/>
    <p:sldId id="294" r:id="rId20"/>
    <p:sldId id="271" r:id="rId21"/>
  </p:sldIdLst>
  <p:sldSz cx="12192000" cy="68580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9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58" d="100"/>
          <a:sy n="58" d="100"/>
        </p:scale>
        <p:origin x="-102" y="-1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23.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5" name=""/>
        <p:cNvGrpSpPr/>
        <p:nvPr/>
      </p:nvGrpSpPr>
      <p:grpSpPr>
        <a:xfrm>
          <a:off x="0" y="0"/>
          <a:ext cx="0" cy="0"/>
          <a:chOff x="0" y="0"/>
          <a:chExt cx="0" cy="0"/>
        </a:xfrm>
      </p:grpSpPr>
      <p:sp>
        <p:nvSpPr>
          <p:cNvPr id="104870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0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0D20D-C618-4B16-BA83-26AAFDA640F2}" type="datetimeFigureOut">
              <a:rPr lang="zh-CN" altLang="en-US" smtClean="0"/>
            </a:fld>
            <a:endParaRPr lang="zh-CN" altLang="en-US"/>
          </a:p>
        </p:txBody>
      </p:sp>
      <p:sp>
        <p:nvSpPr>
          <p:cNvPr id="104870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70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70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0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449E2-853B-40F1-84FE-C34E1C84B0B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25" name=""/>
        <p:cNvGrpSpPr/>
        <p:nvPr/>
      </p:nvGrpSpPr>
      <p:grpSpPr>
        <a:xfrm>
          <a:off x="0" y="0"/>
          <a:ext cx="0" cy="0"/>
          <a:chOff x="0" y="0"/>
          <a:chExt cx="0" cy="0"/>
        </a:xfrm>
      </p:grpSpPr>
      <p:sp>
        <p:nvSpPr>
          <p:cNvPr id="1048576"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1048577"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78" name="日期占位符 3"/>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579" name="页脚占位符 4"/>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580" name="灯片编号占位符 5"/>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69" name=""/>
        <p:cNvGrpSpPr/>
        <p:nvPr/>
      </p:nvGrpSpPr>
      <p:grpSpPr>
        <a:xfrm>
          <a:off x="0" y="0"/>
          <a:ext cx="0" cy="0"/>
          <a:chOff x="0" y="0"/>
          <a:chExt cx="0" cy="0"/>
        </a:xfrm>
      </p:grpSpPr>
      <p:sp>
        <p:nvSpPr>
          <p:cNvPr id="1048667" name="标题 1"/>
          <p:cNvSpPr>
            <a:spLocks noGrp="1"/>
          </p:cNvSpPr>
          <p:nvPr>
            <p:ph type="title"/>
          </p:nvPr>
        </p:nvSpPr>
        <p:spPr>
          <a:xfrm>
            <a:off x="838200" y="365125"/>
            <a:ext cx="10515600" cy="1325563"/>
          </a:xfrm>
          <a:prstGeom prst="rect">
            <a:avLst/>
          </a:prstGeom>
        </p:spPr>
        <p:txBody>
          <a:bodyPr/>
          <a:p>
            <a:r>
              <a:rPr lang="zh-CN" altLang="en-US"/>
              <a:t>单击此处编辑母版标题样式</a:t>
            </a:r>
            <a:endParaRPr lang="zh-CN" altLang="en-US"/>
          </a:p>
        </p:txBody>
      </p:sp>
      <p:sp>
        <p:nvSpPr>
          <p:cNvPr id="1048668" name="竖排文字占位符 2"/>
          <p:cNvSpPr>
            <a:spLocks noGrp="1"/>
          </p:cNvSpPr>
          <p:nvPr>
            <p:ph type="body" orient="vert" idx="1"/>
          </p:nvPr>
        </p:nvSpPr>
        <p:spPr>
          <a:xfrm>
            <a:off x="838200" y="1825625"/>
            <a:ext cx="10515600" cy="4351338"/>
          </a:xfrm>
          <a:prstGeom prst="rect">
            <a:avLst/>
          </a:prstGeom>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69" name="日期占位符 3"/>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70" name="页脚占位符 4"/>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71" name="灯片编号占位符 5"/>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66" name=""/>
        <p:cNvGrpSpPr/>
        <p:nvPr/>
      </p:nvGrpSpPr>
      <p:grpSpPr>
        <a:xfrm>
          <a:off x="0" y="0"/>
          <a:ext cx="0" cy="0"/>
          <a:chOff x="0" y="0"/>
          <a:chExt cx="0" cy="0"/>
        </a:xfrm>
      </p:grpSpPr>
      <p:sp>
        <p:nvSpPr>
          <p:cNvPr id="1048651" name="竖排标题 1"/>
          <p:cNvSpPr>
            <a:spLocks noGrp="1"/>
          </p:cNvSpPr>
          <p:nvPr>
            <p:ph type="title" orient="vert"/>
          </p:nvPr>
        </p:nvSpPr>
        <p:spPr>
          <a:xfrm>
            <a:off x="8724900" y="365125"/>
            <a:ext cx="2628900" cy="5811838"/>
          </a:xfrm>
          <a:prstGeom prst="rect">
            <a:avLst/>
          </a:prstGeom>
        </p:spPr>
        <p:txBody>
          <a:bodyPr vert="eaVert"/>
          <a:p>
            <a:r>
              <a:rPr lang="zh-CN" altLang="en-US"/>
              <a:t>单击此处编辑母版标题样式</a:t>
            </a:r>
            <a:endParaRPr lang="zh-CN" altLang="en-US"/>
          </a:p>
        </p:txBody>
      </p:sp>
      <p:sp>
        <p:nvSpPr>
          <p:cNvPr id="1048652" name="竖排文字占位符 2"/>
          <p:cNvSpPr>
            <a:spLocks noGrp="1"/>
          </p:cNvSpPr>
          <p:nvPr>
            <p:ph type="body" orient="vert" idx="1"/>
          </p:nvPr>
        </p:nvSpPr>
        <p:spPr>
          <a:xfrm>
            <a:off x="838200" y="365125"/>
            <a:ext cx="7734300" cy="5811838"/>
          </a:xfrm>
          <a:prstGeom prst="rect">
            <a:avLst/>
          </a:prstGeom>
        </p:spPr>
        <p:txBody>
          <a:bodyPr vert="eaVert"/>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53" name="日期占位符 3"/>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54" name="页脚占位符 4"/>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55" name="灯片编号占位符 5"/>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63" name=""/>
        <p:cNvGrpSpPr/>
        <p:nvPr/>
      </p:nvGrpSpPr>
      <p:grpSpPr>
        <a:xfrm>
          <a:off x="0" y="0"/>
          <a:ext cx="0" cy="0"/>
          <a:chOff x="0" y="0"/>
          <a:chExt cx="0" cy="0"/>
        </a:xfrm>
      </p:grpSpPr>
      <p:sp>
        <p:nvSpPr>
          <p:cNvPr id="1048642" name="标题 1"/>
          <p:cNvSpPr>
            <a:spLocks noGrp="1"/>
          </p:cNvSpPr>
          <p:nvPr>
            <p:ph type="title"/>
          </p:nvPr>
        </p:nvSpPr>
        <p:spPr>
          <a:xfrm>
            <a:off x="609600" y="274638"/>
            <a:ext cx="10972800" cy="1143000"/>
          </a:xfrm>
          <a:prstGeom prst="rect">
            <a:avLst/>
          </a:prstGeom>
        </p:spPr>
        <p:txBody>
          <a:bodyPr/>
          <a:p>
            <a:r>
              <a:rPr lang="zh-CN" altLang="en-US" smtClean="0"/>
              <a:t>单击此处编辑母版标题样式</a:t>
            </a:r>
            <a:endParaRPr lang="zh-CN" altLang="en-US"/>
          </a:p>
        </p:txBody>
      </p:sp>
      <p:sp>
        <p:nvSpPr>
          <p:cNvPr id="1048643" name="竖排文字占位符 2"/>
          <p:cNvSpPr>
            <a:spLocks noGrp="1"/>
          </p:cNvSpPr>
          <p:nvPr>
            <p:ph type="body" orient="vert" idx="1"/>
          </p:nvPr>
        </p:nvSpPr>
        <p:spPr>
          <a:xfrm>
            <a:off x="609600" y="1600201"/>
            <a:ext cx="10972800" cy="4525963"/>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44" name="日期占位符 3"/>
          <p:cNvSpPr>
            <a:spLocks noGrp="1"/>
          </p:cNvSpPr>
          <p:nvPr>
            <p:ph type="dt" sz="half" idx="10"/>
          </p:nvPr>
        </p:nvSpPr>
        <p:spPr>
          <a:xfrm>
            <a:off x="609600" y="6356351"/>
            <a:ext cx="2844800" cy="365125"/>
          </a:xfrm>
          <a:prstGeom prst="rect">
            <a:avLst/>
          </a:prstGeom>
        </p:spPr>
        <p:txBody>
          <a:bodyPr/>
          <a:p>
            <a:fld id="{2E3AAC11-D570-4EA9-AFC0-30FB72BA45EB}" type="datetimeFigureOut">
              <a:rPr lang="zh-CN" altLang="en-US" smtClean="0">
                <a:solidFill>
                  <a:prstClr val="black"/>
                </a:solidFill>
              </a:rPr>
            </a:fld>
            <a:endParaRPr lang="zh-CN" altLang="en-US">
              <a:solidFill>
                <a:prstClr val="black"/>
              </a:solidFill>
            </a:endParaRPr>
          </a:p>
        </p:txBody>
      </p:sp>
      <p:sp>
        <p:nvSpPr>
          <p:cNvPr id="1048645" name="页脚占位符 4"/>
          <p:cNvSpPr>
            <a:spLocks noGrp="1"/>
          </p:cNvSpPr>
          <p:nvPr>
            <p:ph type="ftr" sz="quarter" idx="11"/>
          </p:nvPr>
        </p:nvSpPr>
        <p:spPr>
          <a:xfrm>
            <a:off x="4165600" y="6356351"/>
            <a:ext cx="3860800" cy="365125"/>
          </a:xfrm>
          <a:prstGeom prst="rect">
            <a:avLst/>
          </a:prstGeom>
        </p:spPr>
        <p:txBody>
          <a:bodyPr/>
          <a:p>
            <a:endParaRPr lang="zh-CN" altLang="en-US">
              <a:solidFill>
                <a:prstClr val="black"/>
              </a:solidFill>
            </a:endParaRPr>
          </a:p>
        </p:txBody>
      </p:sp>
      <p:sp>
        <p:nvSpPr>
          <p:cNvPr id="1048646" name="灯片编号占位符 5"/>
          <p:cNvSpPr>
            <a:spLocks noGrp="1"/>
          </p:cNvSpPr>
          <p:nvPr>
            <p:ph type="sldNum" sz="quarter" idx="12"/>
          </p:nvPr>
        </p:nvSpPr>
        <p:spPr>
          <a:xfrm>
            <a:off x="8737600" y="6356351"/>
            <a:ext cx="2844800" cy="365125"/>
          </a:xfrm>
          <a:prstGeom prst="rect">
            <a:avLst/>
          </a:prstGeom>
        </p:spPr>
        <p:txBody>
          <a:bodyPr/>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62" name=""/>
        <p:cNvGrpSpPr/>
        <p:nvPr/>
      </p:nvGrpSpPr>
      <p:grpSpPr>
        <a:xfrm>
          <a:off x="0" y="0"/>
          <a:ext cx="0" cy="0"/>
          <a:chOff x="0" y="0"/>
          <a:chExt cx="0" cy="0"/>
        </a:xfrm>
      </p:grpSpPr>
      <p:sp>
        <p:nvSpPr>
          <p:cNvPr id="1048637" name="竖排标题 1"/>
          <p:cNvSpPr>
            <a:spLocks noGrp="1"/>
          </p:cNvSpPr>
          <p:nvPr>
            <p:ph type="title" orient="vert"/>
          </p:nvPr>
        </p:nvSpPr>
        <p:spPr>
          <a:xfrm>
            <a:off x="8839200" y="274639"/>
            <a:ext cx="2743200" cy="5851525"/>
          </a:xfrm>
          <a:prstGeom prst="rect">
            <a:avLst/>
          </a:prstGeom>
        </p:spPr>
        <p:txBody>
          <a:bodyPr vert="eaVert"/>
          <a:p>
            <a:r>
              <a:rPr lang="zh-CN" altLang="en-US" smtClean="0"/>
              <a:t>单击此处编辑母版标题样式</a:t>
            </a:r>
            <a:endParaRPr lang="zh-CN" altLang="en-US"/>
          </a:p>
        </p:txBody>
      </p:sp>
      <p:sp>
        <p:nvSpPr>
          <p:cNvPr id="1048638" name="竖排文字占位符 2"/>
          <p:cNvSpPr>
            <a:spLocks noGrp="1"/>
          </p:cNvSpPr>
          <p:nvPr>
            <p:ph type="body" orient="vert" idx="1"/>
          </p:nvPr>
        </p:nvSpPr>
        <p:spPr>
          <a:xfrm>
            <a:off x="609600" y="274639"/>
            <a:ext cx="8026400" cy="5851525"/>
          </a:xfrm>
          <a:prstGeom prst="rect">
            <a:avLst/>
          </a:prstGeo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639" name="日期占位符 3"/>
          <p:cNvSpPr>
            <a:spLocks noGrp="1"/>
          </p:cNvSpPr>
          <p:nvPr>
            <p:ph type="dt" sz="half" idx="10"/>
          </p:nvPr>
        </p:nvSpPr>
        <p:spPr>
          <a:xfrm>
            <a:off x="609600" y="6356351"/>
            <a:ext cx="2844800" cy="365125"/>
          </a:xfrm>
          <a:prstGeom prst="rect">
            <a:avLst/>
          </a:prstGeom>
        </p:spPr>
        <p:txBody>
          <a:bodyPr/>
          <a:p>
            <a:fld id="{2E3AAC11-D570-4EA9-AFC0-30FB72BA45EB}" type="datetimeFigureOut">
              <a:rPr lang="zh-CN" altLang="en-US" smtClean="0">
                <a:solidFill>
                  <a:prstClr val="black"/>
                </a:solidFill>
              </a:rPr>
            </a:fld>
            <a:endParaRPr lang="zh-CN" altLang="en-US">
              <a:solidFill>
                <a:prstClr val="black"/>
              </a:solidFill>
            </a:endParaRPr>
          </a:p>
        </p:txBody>
      </p:sp>
      <p:sp>
        <p:nvSpPr>
          <p:cNvPr id="1048640" name="页脚占位符 4"/>
          <p:cNvSpPr>
            <a:spLocks noGrp="1"/>
          </p:cNvSpPr>
          <p:nvPr>
            <p:ph type="ftr" sz="quarter" idx="11"/>
          </p:nvPr>
        </p:nvSpPr>
        <p:spPr>
          <a:xfrm>
            <a:off x="4165600" y="6356351"/>
            <a:ext cx="3860800" cy="365125"/>
          </a:xfrm>
          <a:prstGeom prst="rect">
            <a:avLst/>
          </a:prstGeom>
        </p:spPr>
        <p:txBody>
          <a:bodyPr/>
          <a:p>
            <a:endParaRPr lang="zh-CN" altLang="en-US">
              <a:solidFill>
                <a:prstClr val="black"/>
              </a:solidFill>
            </a:endParaRPr>
          </a:p>
        </p:txBody>
      </p:sp>
      <p:sp>
        <p:nvSpPr>
          <p:cNvPr id="1048641" name="灯片编号占位符 5"/>
          <p:cNvSpPr>
            <a:spLocks noGrp="1"/>
          </p:cNvSpPr>
          <p:nvPr>
            <p:ph type="sldNum" sz="quarter" idx="12"/>
          </p:nvPr>
        </p:nvSpPr>
        <p:spPr>
          <a:xfrm>
            <a:off x="8737600" y="6356351"/>
            <a:ext cx="2844800" cy="365125"/>
          </a:xfrm>
          <a:prstGeom prst="rect">
            <a:avLst/>
          </a:prstGeom>
        </p:spPr>
        <p:txBody>
          <a:bodyPr/>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64"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67" name=""/>
        <p:cNvGrpSpPr/>
        <p:nvPr/>
      </p:nvGrpSpPr>
      <p:grpSpPr>
        <a:xfrm>
          <a:off x="0" y="0"/>
          <a:ext cx="0" cy="0"/>
          <a:chOff x="0" y="0"/>
          <a:chExt cx="0" cy="0"/>
        </a:xfrm>
      </p:grpSpPr>
      <p:sp>
        <p:nvSpPr>
          <p:cNvPr id="1048656" name="标题 1"/>
          <p:cNvSpPr>
            <a:spLocks noGrp="1"/>
          </p:cNvSpPr>
          <p:nvPr>
            <p:ph type="title"/>
          </p:nvPr>
        </p:nvSpPr>
        <p:spPr>
          <a:xfrm>
            <a:off x="838200" y="365125"/>
            <a:ext cx="10515600" cy="1325563"/>
          </a:xfrm>
          <a:prstGeom prst="rect">
            <a:avLst/>
          </a:prstGeom>
        </p:spPr>
        <p:txBody>
          <a:bodyPr/>
          <a:p>
            <a:r>
              <a:rPr lang="zh-CN" altLang="en-US"/>
              <a:t>单击此处编辑母版标题样式</a:t>
            </a:r>
            <a:endParaRPr lang="zh-CN" altLang="en-US"/>
          </a:p>
        </p:txBody>
      </p:sp>
      <p:sp>
        <p:nvSpPr>
          <p:cNvPr id="1048657" name="内容占位符 2"/>
          <p:cNvSpPr>
            <a:spLocks noGrp="1"/>
          </p:cNvSpPr>
          <p:nvPr>
            <p:ph idx="1"/>
          </p:nvPr>
        </p:nvSpPr>
        <p:spPr>
          <a:xfrm>
            <a:off x="838200" y="1825625"/>
            <a:ext cx="10515600" cy="4351338"/>
          </a:xfrm>
          <a:prstGeom prst="rect">
            <a:avLst/>
          </a:prstGeo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58" name="日期占位符 3"/>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59" name="页脚占位符 4"/>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60" name="灯片编号占位符 5"/>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70" name=""/>
        <p:cNvGrpSpPr/>
        <p:nvPr/>
      </p:nvGrpSpPr>
      <p:grpSpPr>
        <a:xfrm>
          <a:off x="0" y="0"/>
          <a:ext cx="0" cy="0"/>
          <a:chOff x="0" y="0"/>
          <a:chExt cx="0" cy="0"/>
        </a:xfrm>
      </p:grpSpPr>
      <p:sp>
        <p:nvSpPr>
          <p:cNvPr id="104867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104867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674" name="日期占位符 3"/>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75" name="页脚占位符 4"/>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76" name="灯片编号占位符 5"/>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71" name=""/>
        <p:cNvGrpSpPr/>
        <p:nvPr/>
      </p:nvGrpSpPr>
      <p:grpSpPr>
        <a:xfrm>
          <a:off x="0" y="0"/>
          <a:ext cx="0" cy="0"/>
          <a:chOff x="0" y="0"/>
          <a:chExt cx="0" cy="0"/>
        </a:xfrm>
      </p:grpSpPr>
      <p:sp>
        <p:nvSpPr>
          <p:cNvPr id="1048677" name="标题 1"/>
          <p:cNvSpPr>
            <a:spLocks noGrp="1"/>
          </p:cNvSpPr>
          <p:nvPr>
            <p:ph type="title"/>
          </p:nvPr>
        </p:nvSpPr>
        <p:spPr>
          <a:xfrm>
            <a:off x="838200" y="365125"/>
            <a:ext cx="10515600" cy="1325563"/>
          </a:xfrm>
          <a:prstGeom prst="rect">
            <a:avLst/>
          </a:prstGeom>
        </p:spPr>
        <p:txBody>
          <a:bodyPr/>
          <a:p>
            <a:r>
              <a:rPr lang="zh-CN" altLang="en-US"/>
              <a:t>单击此处编辑母版标题样式</a:t>
            </a:r>
            <a:endParaRPr lang="zh-CN" altLang="en-US"/>
          </a:p>
        </p:txBody>
      </p:sp>
      <p:sp>
        <p:nvSpPr>
          <p:cNvPr id="1048678" name="内容占位符 2"/>
          <p:cNvSpPr>
            <a:spLocks noGrp="1"/>
          </p:cNvSpPr>
          <p:nvPr>
            <p:ph sz="half" idx="1"/>
          </p:nvPr>
        </p:nvSpPr>
        <p:spPr>
          <a:xfrm>
            <a:off x="838200" y="1825625"/>
            <a:ext cx="5181600" cy="4351338"/>
          </a:xfrm>
          <a:prstGeom prst="rect">
            <a:avLst/>
          </a:prstGeo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79" name="内容占位符 3"/>
          <p:cNvSpPr>
            <a:spLocks noGrp="1"/>
          </p:cNvSpPr>
          <p:nvPr>
            <p:ph sz="half" idx="2"/>
          </p:nvPr>
        </p:nvSpPr>
        <p:spPr>
          <a:xfrm>
            <a:off x="6172200" y="1825625"/>
            <a:ext cx="5181600" cy="4351338"/>
          </a:xfrm>
          <a:prstGeom prst="rect">
            <a:avLst/>
          </a:prstGeo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80" name="日期占位符 4"/>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81" name="页脚占位符 5"/>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82" name="灯片编号占位符 6"/>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72" name=""/>
        <p:cNvGrpSpPr/>
        <p:nvPr/>
      </p:nvGrpSpPr>
      <p:grpSpPr>
        <a:xfrm>
          <a:off x="0" y="0"/>
          <a:ext cx="0" cy="0"/>
          <a:chOff x="0" y="0"/>
          <a:chExt cx="0" cy="0"/>
        </a:xfrm>
      </p:grpSpPr>
      <p:sp>
        <p:nvSpPr>
          <p:cNvPr id="1048683" name="标题 1"/>
          <p:cNvSpPr>
            <a:spLocks noGrp="1"/>
          </p:cNvSpPr>
          <p:nvPr>
            <p:ph type="title"/>
          </p:nvPr>
        </p:nvSpPr>
        <p:spPr>
          <a:xfrm>
            <a:off x="839788" y="365125"/>
            <a:ext cx="10515600" cy="1325563"/>
          </a:xfrm>
          <a:prstGeom prst="rect">
            <a:avLst/>
          </a:prstGeom>
        </p:spPr>
        <p:txBody>
          <a:bodyPr/>
          <a:p>
            <a:r>
              <a:rPr lang="zh-CN" altLang="en-US"/>
              <a:t>单击此处编辑母版标题样式</a:t>
            </a:r>
            <a:endParaRPr lang="zh-CN" altLang="en-US"/>
          </a:p>
        </p:txBody>
      </p:sp>
      <p:sp>
        <p:nvSpPr>
          <p:cNvPr id="1048684"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85" name="内容占位符 3"/>
          <p:cNvSpPr>
            <a:spLocks noGrp="1"/>
          </p:cNvSpPr>
          <p:nvPr>
            <p:ph sz="half" idx="2"/>
          </p:nvPr>
        </p:nvSpPr>
        <p:spPr>
          <a:xfrm>
            <a:off x="839788" y="2505075"/>
            <a:ext cx="5157787" cy="3684588"/>
          </a:xfrm>
          <a:prstGeom prst="rect">
            <a:avLst/>
          </a:prstGeo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86"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687" name="内容占位符 5"/>
          <p:cNvSpPr>
            <a:spLocks noGrp="1"/>
          </p:cNvSpPr>
          <p:nvPr>
            <p:ph sz="quarter" idx="4"/>
          </p:nvPr>
        </p:nvSpPr>
        <p:spPr>
          <a:xfrm>
            <a:off x="6172200" y="2505075"/>
            <a:ext cx="5183188" cy="3684588"/>
          </a:xfrm>
          <a:prstGeom prst="rect">
            <a:avLst/>
          </a:prstGeom>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88" name="日期占位符 6"/>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89" name="页脚占位符 7"/>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90" name="灯片编号占位符 8"/>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
        <p:nvSpPr>
          <p:cNvPr id="1048691" name="TextBox 10"/>
          <p:cNvSpPr txBox="1"/>
          <p:nvPr userDrawn="1"/>
        </p:nvSpPr>
        <p:spPr>
          <a:xfrm>
            <a:off x="2250604" y="6782456"/>
            <a:ext cx="1440159" cy="118430"/>
          </a:xfrm>
          <a:prstGeom prst="rect">
            <a:avLst/>
          </a:prstGeom>
          <a:noFill/>
        </p:spPr>
        <p:txBody>
          <a:bodyPr wrap="square" rtlCol="0">
            <a:spAutoFit/>
          </a:bodyPr>
          <a:p>
            <a:pPr marL="0" marR="0" lvl="0" indent="0" defTabSz="914400" eaLnBrk="1" fontAlgn="auto" latinLnBrk="0" hangingPunct="1">
              <a:lnSpc>
                <a:spcPct val="200000"/>
              </a:lnSpc>
              <a:spcBef>
                <a:spcPts val="0"/>
              </a:spcBef>
              <a:spcAft>
                <a:spcPts val="0"/>
              </a:spcAft>
              <a:buClrTx/>
              <a:buSzTx/>
              <a:buFontTx/>
              <a:buNone/>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65" name=""/>
        <p:cNvGrpSpPr/>
        <p:nvPr/>
      </p:nvGrpSpPr>
      <p:grpSpPr>
        <a:xfrm>
          <a:off x="0" y="0"/>
          <a:ext cx="0" cy="0"/>
          <a:chOff x="0" y="0"/>
          <a:chExt cx="0" cy="0"/>
        </a:xfrm>
      </p:grpSpPr>
      <p:sp>
        <p:nvSpPr>
          <p:cNvPr id="1048647" name="标题 1"/>
          <p:cNvSpPr>
            <a:spLocks noGrp="1"/>
          </p:cNvSpPr>
          <p:nvPr>
            <p:ph type="title"/>
          </p:nvPr>
        </p:nvSpPr>
        <p:spPr>
          <a:xfrm>
            <a:off x="838200" y="365125"/>
            <a:ext cx="10515600" cy="1325563"/>
          </a:xfrm>
          <a:prstGeom prst="rect">
            <a:avLst/>
          </a:prstGeom>
        </p:spPr>
        <p:txBody>
          <a:bodyPr/>
          <a:p>
            <a:r>
              <a:rPr lang="zh-CN" altLang="en-US"/>
              <a:t>单击此处编辑母版标题样式</a:t>
            </a:r>
            <a:endParaRPr lang="zh-CN" altLang="en-US"/>
          </a:p>
        </p:txBody>
      </p:sp>
      <p:sp>
        <p:nvSpPr>
          <p:cNvPr id="1048648" name="日期占位符 2"/>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49" name="页脚占位符 3"/>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50" name="灯片编号占位符 4"/>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73" name=""/>
        <p:cNvGrpSpPr/>
        <p:nvPr/>
      </p:nvGrpSpPr>
      <p:grpSpPr>
        <a:xfrm>
          <a:off x="0" y="0"/>
          <a:ext cx="0" cy="0"/>
          <a:chOff x="0" y="0"/>
          <a:chExt cx="0" cy="0"/>
        </a:xfrm>
      </p:grpSpPr>
      <p:sp>
        <p:nvSpPr>
          <p:cNvPr id="1048692" name="日期占位符 1"/>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93" name="页脚占位符 2"/>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94" name="灯片编号占位符 3"/>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74" name=""/>
        <p:cNvGrpSpPr/>
        <p:nvPr/>
      </p:nvGrpSpPr>
      <p:grpSpPr>
        <a:xfrm>
          <a:off x="0" y="0"/>
          <a:ext cx="0" cy="0"/>
          <a:chOff x="0" y="0"/>
          <a:chExt cx="0" cy="0"/>
        </a:xfrm>
      </p:grpSpPr>
      <p:sp>
        <p:nvSpPr>
          <p:cNvPr id="1048695"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96"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697"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98" name="日期占位符 4"/>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99" name="页脚占位符 5"/>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700" name="灯片编号占位符 6"/>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68" name=""/>
        <p:cNvGrpSpPr/>
        <p:nvPr/>
      </p:nvGrpSpPr>
      <p:grpSpPr>
        <a:xfrm>
          <a:off x="0" y="0"/>
          <a:ext cx="0" cy="0"/>
          <a:chOff x="0" y="0"/>
          <a:chExt cx="0" cy="0"/>
        </a:xfrm>
      </p:grpSpPr>
      <p:sp>
        <p:nvSpPr>
          <p:cNvPr id="1048661"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2"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3"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664" name="日期占位符 4"/>
          <p:cNvSpPr>
            <a:spLocks noGrp="1"/>
          </p:cNvSpPr>
          <p:nvPr>
            <p:ph type="dt" sz="half" idx="10"/>
          </p:nvPr>
        </p:nvSpPr>
        <p:spPr>
          <a:xfrm>
            <a:off x="838200" y="6356350"/>
            <a:ext cx="2743200" cy="365125"/>
          </a:xfrm>
          <a:prstGeom prst="rect">
            <a:avLst/>
          </a:prstGeom>
        </p:spPr>
        <p:txBody>
          <a:bodyPr/>
          <a:p>
            <a:fld id="{72039DE9-0946-4D64-AF44-24F38B7310B4}" type="datetimeFigureOut">
              <a:rPr lang="zh-CN" altLang="en-US" smtClean="0"/>
            </a:fld>
            <a:endParaRPr lang="zh-CN" altLang="en-US"/>
          </a:p>
        </p:txBody>
      </p:sp>
      <p:sp>
        <p:nvSpPr>
          <p:cNvPr id="1048665" name="页脚占位符 5"/>
          <p:cNvSpPr>
            <a:spLocks noGrp="1"/>
          </p:cNvSpPr>
          <p:nvPr>
            <p:ph type="ftr" sz="quarter" idx="11"/>
          </p:nvPr>
        </p:nvSpPr>
        <p:spPr>
          <a:xfrm>
            <a:off x="4038600" y="6356350"/>
            <a:ext cx="4114800" cy="365125"/>
          </a:xfrm>
          <a:prstGeom prst="rect">
            <a:avLst/>
          </a:prstGeom>
        </p:spPr>
        <p:txBody>
          <a:bodyPr/>
          <a:p>
            <a:endParaRPr lang="zh-CN" altLang="en-US"/>
          </a:p>
        </p:txBody>
      </p:sp>
      <p:sp>
        <p:nvSpPr>
          <p:cNvPr id="1048666" name="灯片编号占位符 6"/>
          <p:cNvSpPr>
            <a:spLocks noGrp="1"/>
          </p:cNvSpPr>
          <p:nvPr>
            <p:ph type="sldNum" sz="quarter" idx="12"/>
          </p:nvPr>
        </p:nvSpPr>
        <p:spPr>
          <a:xfrm>
            <a:off x="8610600" y="6356350"/>
            <a:ext cx="2743200" cy="365125"/>
          </a:xfrm>
          <a:prstGeom prst="rect">
            <a:avLst/>
          </a:prstGeom>
        </p:spPr>
        <p:txBody>
          <a:bodyPr/>
          <a:p>
            <a:fld id="{64326228-ADE2-4C05-91F7-139D291D8A5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58"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jpe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5.png"/><Relationship Id="rId3" Type="http://schemas.openxmlformats.org/officeDocument/2006/relationships/image" Target="../media/image8.png"/><Relationship Id="rId26" Type="http://schemas.openxmlformats.org/officeDocument/2006/relationships/slideLayout" Target="../slideLayouts/slideLayout1.xml"/><Relationship Id="rId25" Type="http://schemas.openxmlformats.org/officeDocument/2006/relationships/tags" Target="../tags/tag21.xml"/><Relationship Id="rId24" Type="http://schemas.openxmlformats.org/officeDocument/2006/relationships/tags" Target="../tags/tag20.xml"/><Relationship Id="rId23" Type="http://schemas.openxmlformats.org/officeDocument/2006/relationships/tags" Target="../tags/tag19.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image" Target="../media/image2.png"/><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pic>
        <p:nvPicPr>
          <p:cNvPr id="2097152"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53" name="图片 6"/>
          <p:cNvPicPr>
            <a:picLocks noChangeAspect="1"/>
          </p:cNvPicPr>
          <p:nvPr/>
        </p:nvPicPr>
        <p:blipFill>
          <a:blip r:embed="rId2" cstate="print"/>
          <a:stretch>
            <a:fillRect/>
          </a:stretch>
        </p:blipFill>
        <p:spPr>
          <a:xfrm>
            <a:off x="1423416" y="1091354"/>
            <a:ext cx="9609075" cy="4797077"/>
          </a:xfrm>
          <a:prstGeom prst="rect">
            <a:avLst/>
          </a:prstGeom>
        </p:spPr>
      </p:pic>
      <p:pic>
        <p:nvPicPr>
          <p:cNvPr id="2097154" name="图片 8"/>
          <p:cNvPicPr>
            <a:picLocks noChangeAspect="1"/>
          </p:cNvPicPr>
          <p:nvPr/>
        </p:nvPicPr>
        <p:blipFill>
          <a:blip r:embed="rId3" cstate="print"/>
          <a:stretch>
            <a:fillRect/>
          </a:stretch>
        </p:blipFill>
        <p:spPr>
          <a:xfrm>
            <a:off x="296822" y="3681290"/>
            <a:ext cx="3570416" cy="3176710"/>
          </a:xfrm>
          <a:prstGeom prst="rect">
            <a:avLst/>
          </a:prstGeom>
        </p:spPr>
      </p:pic>
      <p:pic>
        <p:nvPicPr>
          <p:cNvPr id="2097155" name="图片 10"/>
          <p:cNvPicPr>
            <a:picLocks noChangeAspect="1"/>
          </p:cNvPicPr>
          <p:nvPr/>
        </p:nvPicPr>
        <p:blipFill>
          <a:blip r:embed="rId4" cstate="print"/>
          <a:stretch>
            <a:fillRect/>
          </a:stretch>
        </p:blipFill>
        <p:spPr>
          <a:xfrm>
            <a:off x="8972626" y="13692"/>
            <a:ext cx="3212165" cy="3038277"/>
          </a:xfrm>
          <a:prstGeom prst="rect">
            <a:avLst/>
          </a:prstGeom>
        </p:spPr>
      </p:pic>
      <p:pic>
        <p:nvPicPr>
          <p:cNvPr id="2097156" name="图片 14"/>
          <p:cNvPicPr>
            <a:picLocks noChangeAspect="1"/>
          </p:cNvPicPr>
          <p:nvPr/>
        </p:nvPicPr>
        <p:blipFill>
          <a:blip r:embed="rId5" cstate="print"/>
          <a:stretch>
            <a:fillRect/>
          </a:stretch>
        </p:blipFill>
        <p:spPr>
          <a:xfrm>
            <a:off x="584010" y="664077"/>
            <a:ext cx="1447473" cy="1444752"/>
          </a:xfrm>
          <a:prstGeom prst="rect">
            <a:avLst/>
          </a:prstGeom>
        </p:spPr>
      </p:pic>
      <p:pic>
        <p:nvPicPr>
          <p:cNvPr id="2097157" name="图片 16"/>
          <p:cNvPicPr>
            <a:picLocks noChangeAspect="1"/>
          </p:cNvPicPr>
          <p:nvPr/>
        </p:nvPicPr>
        <p:blipFill>
          <a:blip r:embed="rId6" cstate="print"/>
          <a:stretch>
            <a:fillRect/>
          </a:stretch>
        </p:blipFill>
        <p:spPr>
          <a:xfrm>
            <a:off x="-945008" y="5027994"/>
            <a:ext cx="13137008" cy="1841405"/>
          </a:xfrm>
          <a:prstGeom prst="rect">
            <a:avLst/>
          </a:prstGeom>
        </p:spPr>
      </p:pic>
      <p:grpSp>
        <p:nvGrpSpPr>
          <p:cNvPr id="27" name="组合 29"/>
          <p:cNvGrpSpPr/>
          <p:nvPr/>
        </p:nvGrpSpPr>
        <p:grpSpPr>
          <a:xfrm>
            <a:off x="2790825" y="2484120"/>
            <a:ext cx="7103745" cy="1488440"/>
            <a:chOff x="2792185" y="1833811"/>
            <a:chExt cx="7103558" cy="2082028"/>
          </a:xfrm>
        </p:grpSpPr>
        <p:grpSp>
          <p:nvGrpSpPr>
            <p:cNvPr id="28" name="组合 28"/>
            <p:cNvGrpSpPr/>
            <p:nvPr/>
          </p:nvGrpSpPr>
          <p:grpSpPr>
            <a:xfrm>
              <a:off x="2792185" y="1833811"/>
              <a:ext cx="7103558" cy="1126888"/>
              <a:chOff x="2792185" y="1833811"/>
              <a:chExt cx="7103558" cy="1126888"/>
            </a:xfrm>
          </p:grpSpPr>
          <p:pic>
            <p:nvPicPr>
              <p:cNvPr id="2097158" name="图片 12"/>
              <p:cNvPicPr>
                <a:picLocks noChangeAspect="1"/>
              </p:cNvPicPr>
              <p:nvPr/>
            </p:nvPicPr>
            <p:blipFill>
              <a:blip r:embed="rId7">
                <a:duotone>
                  <a:schemeClr val="accent5">
                    <a:shade val="45000"/>
                    <a:satMod val="135000"/>
                  </a:schemeClr>
                  <a:prstClr val="white"/>
                </a:duotone>
              </a:blip>
              <a:stretch>
                <a:fillRect/>
              </a:stretch>
            </p:blipFill>
            <p:spPr>
              <a:xfrm>
                <a:off x="7406357" y="1833811"/>
                <a:ext cx="428454" cy="410602"/>
              </a:xfrm>
              <a:prstGeom prst="rect">
                <a:avLst/>
              </a:prstGeom>
            </p:spPr>
          </p:pic>
          <p:sp>
            <p:nvSpPr>
              <p:cNvPr id="1048581" name="文本框 18"/>
              <p:cNvSpPr txBox="1"/>
              <p:nvPr/>
            </p:nvSpPr>
            <p:spPr>
              <a:xfrm>
                <a:off x="2792185" y="2144409"/>
                <a:ext cx="7103558" cy="816290"/>
              </a:xfrm>
              <a:prstGeom prst="rect">
                <a:avLst/>
              </a:prstGeom>
              <a:noFill/>
            </p:spPr>
            <p:txBody>
              <a:bodyPr wrap="square">
                <a:spAutoFit/>
              </a:bodyPr>
              <a:p>
                <a:pPr algn="dist">
                  <a:spcBef>
                    <a:spcPct val="20000"/>
                  </a:spcBef>
                </a:pPr>
                <a:r>
                  <a:rPr lang="zh-CN" altLang="en-US" sz="3200" b="1" dirty="0">
                    <a:gradFill>
                      <a:gsLst>
                        <a:gs pos="0">
                          <a:srgbClr val="008C8F"/>
                        </a:gs>
                        <a:gs pos="100000">
                          <a:srgbClr val="08B1B3"/>
                        </a:gs>
                      </a:gsLst>
                      <a:lin ang="5400000" scaled="1"/>
                    </a:gradFill>
                    <a:cs typeface="+mn-ea"/>
                    <a:sym typeface="+mn-lt"/>
                  </a:rPr>
                  <a:t>无偿献血让爱传递</a:t>
                </a:r>
                <a:endParaRPr lang="zh-CN" altLang="en-US" sz="3200" b="1" dirty="0">
                  <a:gradFill>
                    <a:gsLst>
                      <a:gs pos="0">
                        <a:srgbClr val="008C8F"/>
                      </a:gs>
                      <a:gs pos="100000">
                        <a:srgbClr val="08B1B3"/>
                      </a:gs>
                    </a:gsLst>
                    <a:lin ang="5400000" scaled="1"/>
                  </a:gradFill>
                  <a:cs typeface="+mn-ea"/>
                  <a:sym typeface="+mn-lt"/>
                </a:endParaRPr>
              </a:p>
            </p:txBody>
          </p:sp>
        </p:grpSp>
        <p:cxnSp>
          <p:nvCxnSpPr>
            <p:cNvPr id="3145728" name="直接连接符 26"/>
            <p:cNvCxnSpPr/>
            <p:nvPr/>
          </p:nvCxnSpPr>
          <p:spPr>
            <a:xfrm>
              <a:off x="3326173" y="3867098"/>
              <a:ext cx="6187518" cy="48741"/>
            </a:xfrm>
            <a:prstGeom prst="line">
              <a:avLst/>
            </a:prstGeom>
            <a:ln w="28575">
              <a:solidFill>
                <a:srgbClr val="03979A"/>
              </a:solidFill>
            </a:ln>
          </p:spPr>
          <p:style>
            <a:lnRef idx="1">
              <a:schemeClr val="accent1"/>
            </a:lnRef>
            <a:fillRef idx="0">
              <a:schemeClr val="accent1"/>
            </a:fillRef>
            <a:effectRef idx="0">
              <a:schemeClr val="accent1"/>
            </a:effectRef>
            <a:fontRef idx="minor">
              <a:schemeClr val="tx1"/>
            </a:fontRef>
          </p:style>
        </p:cxnSp>
      </p:grpSp>
      <p:sp>
        <p:nvSpPr>
          <p:cNvPr id="1048582" name="文本框 11"/>
          <p:cNvSpPr txBox="1"/>
          <p:nvPr/>
        </p:nvSpPr>
        <p:spPr>
          <a:xfrm>
            <a:off x="4567555" y="4144010"/>
            <a:ext cx="3454400" cy="700405"/>
          </a:xfrm>
          <a:prstGeom prst="rect">
            <a:avLst/>
          </a:prstGeom>
          <a:noFill/>
        </p:spPr>
        <p:txBody>
          <a:bodyPr wrap="square">
            <a:spAutoFit/>
          </a:bodyPr>
          <a:p>
            <a:pPr algn="ctr">
              <a:spcBef>
                <a:spcPct val="20000"/>
              </a:spcBef>
            </a:pPr>
            <a:r>
              <a:rPr lang="zh-CN" altLang="en-US" sz="1800" b="1" dirty="0">
                <a:solidFill>
                  <a:srgbClr val="03979A"/>
                </a:solidFill>
                <a:cs typeface="+mn-ea"/>
                <a:sym typeface="+mn-lt"/>
              </a:rPr>
              <a:t>济南市市中区人民医院检验科</a:t>
            </a:r>
            <a:endParaRPr lang="zh-CN" altLang="en-US" sz="1800" b="1" dirty="0">
              <a:solidFill>
                <a:srgbClr val="03979A"/>
              </a:solidFill>
              <a:cs typeface="+mn-ea"/>
              <a:sym typeface="+mn-lt"/>
            </a:endParaRPr>
          </a:p>
          <a:p>
            <a:pPr algn="ctr">
              <a:spcBef>
                <a:spcPct val="20000"/>
              </a:spcBef>
            </a:pPr>
            <a:endParaRPr lang="zh-CN" altLang="en-US" sz="1800" b="1" dirty="0">
              <a:solidFill>
                <a:srgbClr val="03979A"/>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53"/>
                                        </p:tgtEl>
                                        <p:attrNameLst>
                                          <p:attrName>style.visibility</p:attrName>
                                        </p:attrNameLst>
                                      </p:cBhvr>
                                      <p:to>
                                        <p:strVal val="visible"/>
                                      </p:to>
                                    </p:set>
                                    <p:anim calcmode="lin" valueType="num">
                                      <p:cBhvr>
                                        <p:cTn id="7" dur="500" fill="hold"/>
                                        <p:tgtEl>
                                          <p:spTgt spid="2097153"/>
                                        </p:tgtEl>
                                        <p:attrNameLst>
                                          <p:attrName>ppt_w</p:attrName>
                                        </p:attrNameLst>
                                      </p:cBhvr>
                                      <p:tavLst>
                                        <p:tav tm="0">
                                          <p:val>
                                            <p:fltVal val="0.0"/>
                                          </p:val>
                                        </p:tav>
                                        <p:tav tm="100000">
                                          <p:val>
                                            <p:strVal val="#ppt_w"/>
                                          </p:val>
                                        </p:tav>
                                      </p:tavLst>
                                    </p:anim>
                                    <p:anim calcmode="lin" valueType="num">
                                      <p:cBhvr>
                                        <p:cTn id="8" dur="500" fill="hold"/>
                                        <p:tgtEl>
                                          <p:spTgt spid="2097153"/>
                                        </p:tgtEl>
                                        <p:attrNameLst>
                                          <p:attrName>ppt_h</p:attrName>
                                        </p:attrNameLst>
                                      </p:cBhvr>
                                      <p:tavLst>
                                        <p:tav tm="0">
                                          <p:val>
                                            <p:fltVal val="0.0"/>
                                          </p:val>
                                        </p:tav>
                                        <p:tav tm="100000">
                                          <p:val>
                                            <p:strVal val="#ppt_h"/>
                                          </p:val>
                                        </p:tav>
                                      </p:tavLst>
                                    </p:anim>
                                    <p:animEffect transition="in" filter="fade">
                                      <p:cBhvr>
                                        <p:cTn id="9" dur="500"/>
                                        <p:tgtEl>
                                          <p:spTgt spid="209715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097157"/>
                                        </p:tgtEl>
                                        <p:attrNameLst>
                                          <p:attrName>style.visibility</p:attrName>
                                        </p:attrNameLst>
                                      </p:cBhvr>
                                      <p:to>
                                        <p:strVal val="visible"/>
                                      </p:to>
                                    </p:set>
                                    <p:animEffect transition="in" filter="fade">
                                      <p:cBhvr>
                                        <p:cTn id="13" dur="500"/>
                                        <p:tgtEl>
                                          <p:spTgt spid="209715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97154"/>
                                        </p:tgtEl>
                                        <p:attrNameLst>
                                          <p:attrName>style.visibility</p:attrName>
                                        </p:attrNameLst>
                                      </p:cBhvr>
                                      <p:to>
                                        <p:strVal val="visible"/>
                                      </p:to>
                                    </p:set>
                                    <p:animEffect transition="in" filter="wipe(down)">
                                      <p:cBhvr>
                                        <p:cTn id="17" dur="500"/>
                                        <p:tgtEl>
                                          <p:spTgt spid="2097154"/>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2097156"/>
                                        </p:tgtEl>
                                        <p:attrNameLst>
                                          <p:attrName>style.visibility</p:attrName>
                                        </p:attrNameLst>
                                      </p:cBhvr>
                                      <p:to>
                                        <p:strVal val="visible"/>
                                      </p:to>
                                    </p:set>
                                    <p:anim calcmode="lin" valueType="num">
                                      <p:cBhvr>
                                        <p:cTn id="21" dur="1000" fill="hold"/>
                                        <p:tgtEl>
                                          <p:spTgt spid="2097156"/>
                                        </p:tgtEl>
                                        <p:attrNameLst>
                                          <p:attrName>ppt_w</p:attrName>
                                        </p:attrNameLst>
                                      </p:cBhvr>
                                      <p:tavLst>
                                        <p:tav tm="0">
                                          <p:val>
                                            <p:fltVal val="0.0"/>
                                          </p:val>
                                        </p:tav>
                                        <p:tav tm="100000">
                                          <p:val>
                                            <p:strVal val="#ppt_w"/>
                                          </p:val>
                                        </p:tav>
                                      </p:tavLst>
                                    </p:anim>
                                    <p:anim calcmode="lin" valueType="num">
                                      <p:cBhvr>
                                        <p:cTn id="22" dur="1000" fill="hold"/>
                                        <p:tgtEl>
                                          <p:spTgt spid="2097156"/>
                                        </p:tgtEl>
                                        <p:attrNameLst>
                                          <p:attrName>ppt_h</p:attrName>
                                        </p:attrNameLst>
                                      </p:cBhvr>
                                      <p:tavLst>
                                        <p:tav tm="0">
                                          <p:val>
                                            <p:fltVal val="0.0"/>
                                          </p:val>
                                        </p:tav>
                                        <p:tav tm="100000">
                                          <p:val>
                                            <p:strVal val="#ppt_h"/>
                                          </p:val>
                                        </p:tav>
                                      </p:tavLst>
                                    </p:anim>
                                    <p:anim calcmode="lin" valueType="num">
                                      <p:cBhvr>
                                        <p:cTn id="23" dur="1000" fill="hold"/>
                                        <p:tgtEl>
                                          <p:spTgt spid="2097156"/>
                                        </p:tgtEl>
                                        <p:attrNameLst>
                                          <p:attrName>style.rotation</p:attrName>
                                        </p:attrNameLst>
                                      </p:cBhvr>
                                      <p:tavLst>
                                        <p:tav tm="0">
                                          <p:val>
                                            <p:fltVal val="90.0"/>
                                          </p:val>
                                        </p:tav>
                                        <p:tav tm="100000">
                                          <p:val>
                                            <p:fltVal val="0.0"/>
                                          </p:val>
                                        </p:tav>
                                      </p:tavLst>
                                    </p:anim>
                                    <p:animEffect transition="in" filter="fade">
                                      <p:cBhvr>
                                        <p:cTn id="24" dur="1000"/>
                                        <p:tgtEl>
                                          <p:spTgt spid="2097156"/>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2097155"/>
                                        </p:tgtEl>
                                        <p:attrNameLst>
                                          <p:attrName>style.visibility</p:attrName>
                                        </p:attrNameLst>
                                      </p:cBhvr>
                                      <p:to>
                                        <p:strVal val="visible"/>
                                      </p:to>
                                    </p:set>
                                    <p:animEffect transition="in" filter="wipe(down)">
                                      <p:cBhvr>
                                        <p:cTn id="28" dur="500"/>
                                        <p:tgtEl>
                                          <p:spTgt spid="2097155"/>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94"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95" name="图片 6"/>
          <p:cNvPicPr>
            <a:picLocks noChangeAspect="1"/>
          </p:cNvPicPr>
          <p:nvPr/>
        </p:nvPicPr>
        <p:blipFill>
          <a:blip r:embed="rId2"/>
          <a:stretch>
            <a:fillRect/>
          </a:stretch>
        </p:blipFill>
        <p:spPr>
          <a:xfrm>
            <a:off x="162255" y="228600"/>
            <a:ext cx="11735298" cy="6400799"/>
          </a:xfrm>
          <a:prstGeom prst="rect">
            <a:avLst/>
          </a:prstGeom>
        </p:spPr>
      </p:pic>
      <p:pic>
        <p:nvPicPr>
          <p:cNvPr id="2097196" name="图片 9"/>
          <p:cNvPicPr>
            <a:picLocks noChangeAspect="1"/>
          </p:cNvPicPr>
          <p:nvPr/>
        </p:nvPicPr>
        <p:blipFill>
          <a:blip r:embed="rId3" cstate="print"/>
          <a:stretch>
            <a:fillRect/>
          </a:stretch>
        </p:blipFill>
        <p:spPr>
          <a:xfrm>
            <a:off x="405107" y="405659"/>
            <a:ext cx="787590" cy="786109"/>
          </a:xfrm>
          <a:prstGeom prst="rect">
            <a:avLst/>
          </a:prstGeom>
        </p:spPr>
      </p:pic>
      <p:pic>
        <p:nvPicPr>
          <p:cNvPr id="2097197" name="图片 8"/>
          <p:cNvPicPr>
            <a:picLocks noChangeAspect="1"/>
          </p:cNvPicPr>
          <p:nvPr/>
        </p:nvPicPr>
        <p:blipFill>
          <a:blip r:embed="rId4"/>
          <a:srcRect/>
          <a:stretch>
            <a:fillRect/>
          </a:stretch>
        </p:blipFill>
        <p:spPr>
          <a:xfrm>
            <a:off x="9024620" y="228600"/>
            <a:ext cx="2872740" cy="3016885"/>
          </a:xfrm>
          <a:prstGeom prst="rect">
            <a:avLst/>
          </a:prstGeom>
        </p:spPr>
      </p:pic>
      <p:sp>
        <p:nvSpPr>
          <p:cNvPr id="100" name="文本框 99"/>
          <p:cNvSpPr txBox="1"/>
          <p:nvPr/>
        </p:nvSpPr>
        <p:spPr>
          <a:xfrm>
            <a:off x="231140" y="228600"/>
            <a:ext cx="11666855" cy="8488680"/>
          </a:xfrm>
          <a:prstGeom prst="rect">
            <a:avLst/>
          </a:prstGeom>
          <a:noFill/>
          <a:ln w="9525">
            <a:noFill/>
          </a:ln>
        </p:spPr>
        <p:txBody>
          <a:bodyPr>
            <a:noAutofit/>
          </a:bodyPr>
          <a:p>
            <a:pPr indent="0"/>
            <a:endParaRPr lang="zh-CN" altLang="en-US" sz="1200" b="0">
              <a:solidFill>
                <a:srgbClr val="000000"/>
              </a:solidFill>
              <a:ea typeface="宋体" panose="02010600030101010101" pitchFamily="2" charset="-122"/>
            </a:endParaRPr>
          </a:p>
        </p:txBody>
      </p:sp>
      <p:pic>
        <p:nvPicPr>
          <p:cNvPr id="2" name="图片 1" descr="2"/>
          <p:cNvPicPr>
            <a:picLocks noChangeAspect="1"/>
          </p:cNvPicPr>
          <p:nvPr/>
        </p:nvPicPr>
        <p:blipFill>
          <a:blip r:embed="rId5"/>
          <a:stretch>
            <a:fillRect/>
          </a:stretch>
        </p:blipFill>
        <p:spPr>
          <a:xfrm>
            <a:off x="635" y="635"/>
            <a:ext cx="12190730" cy="68567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97"/>
                                        </p:tgtEl>
                                        <p:attrNameLst>
                                          <p:attrName>style.visibility</p:attrName>
                                        </p:attrNameLst>
                                      </p:cBhvr>
                                      <p:to>
                                        <p:strVal val="visible"/>
                                      </p:to>
                                    </p:set>
                                    <p:anim calcmode="lin" valueType="num">
                                      <p:cBhvr>
                                        <p:cTn id="7" dur="500" fill="hold"/>
                                        <p:tgtEl>
                                          <p:spTgt spid="2097197"/>
                                        </p:tgtEl>
                                        <p:attrNameLst>
                                          <p:attrName>ppt_w</p:attrName>
                                        </p:attrNameLst>
                                      </p:cBhvr>
                                      <p:tavLst>
                                        <p:tav tm="0">
                                          <p:val>
                                            <p:fltVal val="0.0"/>
                                          </p:val>
                                        </p:tav>
                                        <p:tav tm="100000">
                                          <p:val>
                                            <p:strVal val="#ppt_w"/>
                                          </p:val>
                                        </p:tav>
                                      </p:tavLst>
                                    </p:anim>
                                    <p:anim calcmode="lin" valueType="num">
                                      <p:cBhvr>
                                        <p:cTn id="8" dur="500" fill="hold"/>
                                        <p:tgtEl>
                                          <p:spTgt spid="2097197"/>
                                        </p:tgtEl>
                                        <p:attrNameLst>
                                          <p:attrName>ppt_h</p:attrName>
                                        </p:attrNameLst>
                                      </p:cBhvr>
                                      <p:tavLst>
                                        <p:tav tm="0">
                                          <p:val>
                                            <p:fltVal val="0.0"/>
                                          </p:val>
                                        </p:tav>
                                        <p:tav tm="100000">
                                          <p:val>
                                            <p:strVal val="#ppt_h"/>
                                          </p:val>
                                        </p:tav>
                                      </p:tavLst>
                                    </p:anim>
                                    <p:animEffect transition="in" filter="fade">
                                      <p:cBhvr>
                                        <p:cTn id="9" dur="500"/>
                                        <p:tgtEl>
                                          <p:spTgt spid="2097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pic>
        <p:nvPicPr>
          <p:cNvPr id="2097198"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99" name="图片 6"/>
          <p:cNvPicPr>
            <a:picLocks noChangeAspect="1"/>
          </p:cNvPicPr>
          <p:nvPr/>
        </p:nvPicPr>
        <p:blipFill>
          <a:blip r:embed="rId2" cstate="print"/>
          <a:stretch>
            <a:fillRect/>
          </a:stretch>
        </p:blipFill>
        <p:spPr>
          <a:xfrm>
            <a:off x="24765" y="423545"/>
            <a:ext cx="11955145" cy="5968365"/>
          </a:xfrm>
          <a:prstGeom prst="rect">
            <a:avLst/>
          </a:prstGeom>
        </p:spPr>
      </p:pic>
      <p:pic>
        <p:nvPicPr>
          <p:cNvPr id="2097200" name="图片 14"/>
          <p:cNvPicPr>
            <a:picLocks noChangeAspect="1"/>
          </p:cNvPicPr>
          <p:nvPr/>
        </p:nvPicPr>
        <p:blipFill>
          <a:blip r:embed="rId3" cstate="print"/>
          <a:stretch>
            <a:fillRect/>
          </a:stretch>
        </p:blipFill>
        <p:spPr>
          <a:xfrm>
            <a:off x="584010" y="664077"/>
            <a:ext cx="1447473" cy="1444752"/>
          </a:xfrm>
          <a:prstGeom prst="rect">
            <a:avLst/>
          </a:prstGeom>
        </p:spPr>
      </p:pic>
      <p:pic>
        <p:nvPicPr>
          <p:cNvPr id="2097201" name="图片 39"/>
          <p:cNvPicPr>
            <a:picLocks noChangeAspect="1"/>
          </p:cNvPicPr>
          <p:nvPr/>
        </p:nvPicPr>
        <p:blipFill>
          <a:blip r:embed="rId4" cstate="print"/>
          <a:srcRect/>
          <a:stretch>
            <a:fillRect/>
          </a:stretch>
        </p:blipFill>
        <p:spPr>
          <a:xfrm flipH="1">
            <a:off x="8425571" y="3339548"/>
            <a:ext cx="3518452" cy="3518452"/>
          </a:xfrm>
          <a:prstGeom prst="rect">
            <a:avLst/>
          </a:prstGeom>
        </p:spPr>
      </p:pic>
      <p:sp>
        <p:nvSpPr>
          <p:cNvPr id="1048630" name="文本框 41"/>
          <p:cNvSpPr txBox="1"/>
          <p:nvPr/>
        </p:nvSpPr>
        <p:spPr>
          <a:xfrm>
            <a:off x="3889375" y="3925570"/>
            <a:ext cx="4413250" cy="645160"/>
          </a:xfrm>
          <a:prstGeom prst="rect">
            <a:avLst/>
          </a:prstGeom>
          <a:noFill/>
        </p:spPr>
        <p:txBody>
          <a:bodyPr wrap="square" rtlCol="0">
            <a:spAutoFit/>
          </a:bodyPr>
          <a:p>
            <a:pPr algn="dist"/>
            <a:r>
              <a:rPr lang="zh-CN" altLang="en-US" sz="3600" dirty="0">
                <a:solidFill>
                  <a:srgbClr val="03979A"/>
                </a:solidFill>
                <a:cs typeface="+mn-ea"/>
                <a:sym typeface="+mn-lt"/>
              </a:rPr>
              <a:t> </a:t>
            </a:r>
            <a:endParaRPr lang="zh-CN" altLang="en-US" sz="3600" dirty="0">
              <a:solidFill>
                <a:srgbClr val="03979A"/>
              </a:solidFill>
              <a:cs typeface="+mn-ea"/>
              <a:sym typeface="+mn-lt"/>
            </a:endParaRPr>
          </a:p>
        </p:txBody>
      </p:sp>
      <p:pic>
        <p:nvPicPr>
          <p:cNvPr id="2097202" name="图片 43"/>
          <p:cNvPicPr>
            <a:picLocks noChangeAspect="1"/>
          </p:cNvPicPr>
          <p:nvPr/>
        </p:nvPicPr>
        <p:blipFill>
          <a:blip r:embed="rId5" cstate="print"/>
          <a:srcRect/>
          <a:stretch>
            <a:fillRect/>
          </a:stretch>
        </p:blipFill>
        <p:spPr>
          <a:xfrm>
            <a:off x="9079448" y="0"/>
            <a:ext cx="3038277" cy="3038277"/>
          </a:xfrm>
          <a:prstGeom prst="rect">
            <a:avLst/>
          </a:prstGeom>
        </p:spPr>
      </p:pic>
      <p:sp>
        <p:nvSpPr>
          <p:cNvPr id="100" name="文本框 99"/>
          <p:cNvSpPr txBox="1"/>
          <p:nvPr/>
        </p:nvSpPr>
        <p:spPr>
          <a:xfrm>
            <a:off x="96520" y="423545"/>
            <a:ext cx="11847195" cy="5830570"/>
          </a:xfrm>
          <a:prstGeom prst="rect">
            <a:avLst/>
          </a:prstGeom>
          <a:noFill/>
          <a:ln w="9525">
            <a:noFill/>
          </a:ln>
        </p:spPr>
        <p:txBody>
          <a:bodyPr>
            <a:noAutofit/>
          </a:bodyPr>
          <a:p>
            <a:endParaRPr lang="zh-CN" altLang="en-US" sz="1600" b="0">
              <a:solidFill>
                <a:srgbClr val="000000"/>
              </a:solidFill>
              <a:ea typeface="宋体" panose="02010600030101010101" pitchFamily="2" charset="-122"/>
            </a:endParaRPr>
          </a:p>
        </p:txBody>
      </p:sp>
      <p:pic>
        <p:nvPicPr>
          <p:cNvPr id="3" name="图片 2" descr="3"/>
          <p:cNvPicPr>
            <a:picLocks noChangeAspect="1"/>
          </p:cNvPicPr>
          <p:nvPr/>
        </p:nvPicPr>
        <p:blipFill>
          <a:blip r:embed="rId6"/>
          <a:stretch>
            <a:fillRect/>
          </a:stretch>
        </p:blipFill>
        <p:spPr>
          <a:xfrm>
            <a:off x="23495" y="0"/>
            <a:ext cx="12168505" cy="68586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99"/>
                                        </p:tgtEl>
                                        <p:attrNameLst>
                                          <p:attrName>style.visibility</p:attrName>
                                        </p:attrNameLst>
                                      </p:cBhvr>
                                      <p:to>
                                        <p:strVal val="visible"/>
                                      </p:to>
                                    </p:set>
                                    <p:anim calcmode="lin" valueType="num">
                                      <p:cBhvr>
                                        <p:cTn id="7" dur="500" fill="hold"/>
                                        <p:tgtEl>
                                          <p:spTgt spid="2097199"/>
                                        </p:tgtEl>
                                        <p:attrNameLst>
                                          <p:attrName>ppt_w</p:attrName>
                                        </p:attrNameLst>
                                      </p:cBhvr>
                                      <p:tavLst>
                                        <p:tav tm="0">
                                          <p:val>
                                            <p:fltVal val="0.0"/>
                                          </p:val>
                                        </p:tav>
                                        <p:tav tm="100000">
                                          <p:val>
                                            <p:strVal val="#ppt_w"/>
                                          </p:val>
                                        </p:tav>
                                      </p:tavLst>
                                    </p:anim>
                                    <p:anim calcmode="lin" valueType="num">
                                      <p:cBhvr>
                                        <p:cTn id="8" dur="500" fill="hold"/>
                                        <p:tgtEl>
                                          <p:spTgt spid="2097199"/>
                                        </p:tgtEl>
                                        <p:attrNameLst>
                                          <p:attrName>ppt_h</p:attrName>
                                        </p:attrNameLst>
                                      </p:cBhvr>
                                      <p:tavLst>
                                        <p:tav tm="0">
                                          <p:val>
                                            <p:fltVal val="0.0"/>
                                          </p:val>
                                        </p:tav>
                                        <p:tav tm="100000">
                                          <p:val>
                                            <p:strVal val="#ppt_h"/>
                                          </p:val>
                                        </p:tav>
                                      </p:tavLst>
                                    </p:anim>
                                    <p:animEffect transition="in" filter="fade">
                                      <p:cBhvr>
                                        <p:cTn id="9" dur="500"/>
                                        <p:tgtEl>
                                          <p:spTgt spid="2097199"/>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097200"/>
                                        </p:tgtEl>
                                        <p:attrNameLst>
                                          <p:attrName>style.visibility</p:attrName>
                                        </p:attrNameLst>
                                      </p:cBhvr>
                                      <p:to>
                                        <p:strVal val="visible"/>
                                      </p:to>
                                    </p:set>
                                    <p:anim calcmode="lin" valueType="num">
                                      <p:cBhvr>
                                        <p:cTn id="13" dur="1000" fill="hold"/>
                                        <p:tgtEl>
                                          <p:spTgt spid="2097200"/>
                                        </p:tgtEl>
                                        <p:attrNameLst>
                                          <p:attrName>ppt_w</p:attrName>
                                        </p:attrNameLst>
                                      </p:cBhvr>
                                      <p:tavLst>
                                        <p:tav tm="0">
                                          <p:val>
                                            <p:fltVal val="0.0"/>
                                          </p:val>
                                        </p:tav>
                                        <p:tav tm="100000">
                                          <p:val>
                                            <p:strVal val="#ppt_w"/>
                                          </p:val>
                                        </p:tav>
                                      </p:tavLst>
                                    </p:anim>
                                    <p:anim calcmode="lin" valueType="num">
                                      <p:cBhvr>
                                        <p:cTn id="14" dur="1000" fill="hold"/>
                                        <p:tgtEl>
                                          <p:spTgt spid="2097200"/>
                                        </p:tgtEl>
                                        <p:attrNameLst>
                                          <p:attrName>ppt_h</p:attrName>
                                        </p:attrNameLst>
                                      </p:cBhvr>
                                      <p:tavLst>
                                        <p:tav tm="0">
                                          <p:val>
                                            <p:fltVal val="0.0"/>
                                          </p:val>
                                        </p:tav>
                                        <p:tav tm="100000">
                                          <p:val>
                                            <p:strVal val="#ppt_h"/>
                                          </p:val>
                                        </p:tav>
                                      </p:tavLst>
                                    </p:anim>
                                    <p:anim calcmode="lin" valueType="num">
                                      <p:cBhvr>
                                        <p:cTn id="15" dur="1000" fill="hold"/>
                                        <p:tgtEl>
                                          <p:spTgt spid="2097200"/>
                                        </p:tgtEl>
                                        <p:attrNameLst>
                                          <p:attrName>style.rotation</p:attrName>
                                        </p:attrNameLst>
                                      </p:cBhvr>
                                      <p:tavLst>
                                        <p:tav tm="0">
                                          <p:val>
                                            <p:fltVal val="90.0"/>
                                          </p:val>
                                        </p:tav>
                                        <p:tav tm="100000">
                                          <p:val>
                                            <p:fltVal val="0.0"/>
                                          </p:val>
                                        </p:tav>
                                      </p:tavLst>
                                    </p:anim>
                                    <p:animEffect transition="in" filter="fade">
                                      <p:cBhvr>
                                        <p:cTn id="16" dur="1000"/>
                                        <p:tgtEl>
                                          <p:spTgt spid="2097200"/>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097201"/>
                                        </p:tgtEl>
                                        <p:attrNameLst>
                                          <p:attrName>style.visibility</p:attrName>
                                        </p:attrNameLst>
                                      </p:cBhvr>
                                      <p:to>
                                        <p:strVal val="visible"/>
                                      </p:to>
                                    </p:set>
                                    <p:animEffect transition="in" filter="wipe(down)">
                                      <p:cBhvr>
                                        <p:cTn id="20" dur="750"/>
                                        <p:tgtEl>
                                          <p:spTgt spid="209720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048630"/>
                                        </p:tgtEl>
                                        <p:attrNameLst>
                                          <p:attrName>style.visibility</p:attrName>
                                        </p:attrNameLst>
                                      </p:cBhvr>
                                      <p:to>
                                        <p:strVal val="visible"/>
                                      </p:to>
                                    </p:set>
                                    <p:animEffect transition="in" filter="fade">
                                      <p:cBhvr>
                                        <p:cTn id="24" dur="750"/>
                                        <p:tgtEl>
                                          <p:spTgt spid="1048630"/>
                                        </p:tgtEl>
                                      </p:cBhvr>
                                    </p:animEffect>
                                    <p:anim calcmode="lin" valueType="num">
                                      <p:cBhvr>
                                        <p:cTn id="25" dur="750" fill="hold"/>
                                        <p:tgtEl>
                                          <p:spTgt spid="1048630"/>
                                        </p:tgtEl>
                                        <p:attrNameLst>
                                          <p:attrName>ppt_x</p:attrName>
                                        </p:attrNameLst>
                                      </p:cBhvr>
                                      <p:tavLst>
                                        <p:tav tm="0">
                                          <p:val>
                                            <p:strVal val="#ppt_x"/>
                                          </p:val>
                                        </p:tav>
                                        <p:tav tm="100000">
                                          <p:val>
                                            <p:strVal val="#ppt_x"/>
                                          </p:val>
                                        </p:tav>
                                      </p:tavLst>
                                    </p:anim>
                                    <p:anim calcmode="lin" valueType="num">
                                      <p:cBhvr>
                                        <p:cTn id="26" dur="750" fill="hold"/>
                                        <p:tgtEl>
                                          <p:spTgt spid="104863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2097202"/>
                                        </p:tgtEl>
                                        <p:attrNameLst>
                                          <p:attrName>style.visibility</p:attrName>
                                        </p:attrNameLst>
                                      </p:cBhvr>
                                      <p:to>
                                        <p:strVal val="visible"/>
                                      </p:to>
                                    </p:set>
                                    <p:animEffect transition="in" filter="wipe(down)">
                                      <p:cBhvr>
                                        <p:cTn id="30" dur="500"/>
                                        <p:tgtEl>
                                          <p:spTgt spid="209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pic>
        <p:nvPicPr>
          <p:cNvPr id="2097185" name="图片 4"/>
          <p:cNvPicPr>
            <a:picLocks noChangeAspect="1"/>
          </p:cNvPicPr>
          <p:nvPr/>
        </p:nvPicPr>
        <p:blipFill>
          <a:blip r:embed="rId1" cstate="print"/>
          <a:stretch>
            <a:fillRect/>
          </a:stretch>
        </p:blipFill>
        <p:spPr>
          <a:xfrm>
            <a:off x="635" y="0"/>
            <a:ext cx="12247245" cy="6858000"/>
          </a:xfrm>
          <a:prstGeom prst="rect">
            <a:avLst/>
          </a:prstGeom>
        </p:spPr>
      </p:pic>
      <p:pic>
        <p:nvPicPr>
          <p:cNvPr id="2097186" name="图片 6"/>
          <p:cNvPicPr>
            <a:picLocks noChangeAspect="1"/>
          </p:cNvPicPr>
          <p:nvPr/>
        </p:nvPicPr>
        <p:blipFill>
          <a:blip r:embed="rId2"/>
          <a:stretch>
            <a:fillRect/>
          </a:stretch>
        </p:blipFill>
        <p:spPr>
          <a:xfrm>
            <a:off x="861060" y="637540"/>
            <a:ext cx="11158855" cy="5892800"/>
          </a:xfrm>
          <a:prstGeom prst="rect">
            <a:avLst/>
          </a:prstGeom>
        </p:spPr>
      </p:pic>
      <p:pic>
        <p:nvPicPr>
          <p:cNvPr id="2097187" name="图片 9"/>
          <p:cNvPicPr>
            <a:picLocks noChangeAspect="1"/>
          </p:cNvPicPr>
          <p:nvPr/>
        </p:nvPicPr>
        <p:blipFill>
          <a:blip r:embed="rId3" cstate="print"/>
          <a:stretch>
            <a:fillRect/>
          </a:stretch>
        </p:blipFill>
        <p:spPr>
          <a:xfrm>
            <a:off x="460987" y="405659"/>
            <a:ext cx="787590" cy="786109"/>
          </a:xfrm>
          <a:prstGeom prst="rect">
            <a:avLst/>
          </a:prstGeom>
        </p:spPr>
      </p:pic>
      <p:pic>
        <p:nvPicPr>
          <p:cNvPr id="2097188" name="图片 12"/>
          <p:cNvPicPr>
            <a:picLocks noChangeAspect="1"/>
          </p:cNvPicPr>
          <p:nvPr/>
        </p:nvPicPr>
        <p:blipFill>
          <a:blip r:embed="rId4" cstate="print"/>
          <a:stretch>
            <a:fillRect/>
          </a:stretch>
        </p:blipFill>
        <p:spPr>
          <a:xfrm>
            <a:off x="8948420" y="323215"/>
            <a:ext cx="3070860" cy="3070860"/>
          </a:xfrm>
          <a:prstGeom prst="rect">
            <a:avLst/>
          </a:prstGeom>
        </p:spPr>
      </p:pic>
      <p:sp>
        <p:nvSpPr>
          <p:cNvPr id="100" name="文本框 99"/>
          <p:cNvSpPr txBox="1"/>
          <p:nvPr/>
        </p:nvSpPr>
        <p:spPr>
          <a:xfrm>
            <a:off x="1492250" y="894715"/>
            <a:ext cx="7143750" cy="5010150"/>
          </a:xfrm>
          <a:prstGeom prst="rect">
            <a:avLst/>
          </a:prstGeom>
          <a:noFill/>
          <a:ln w="9525">
            <a:noFill/>
          </a:ln>
        </p:spPr>
        <p:txBody>
          <a:bodyPr>
            <a:noAutofit/>
          </a:bodyPr>
          <a:p>
            <a:pPr indent="0"/>
            <a:endParaRPr lang="zh-CN" altLang="en-US" sz="1600" b="0">
              <a:solidFill>
                <a:srgbClr val="000000"/>
              </a:solidFill>
              <a:ea typeface="宋体" panose="02010600030101010101" pitchFamily="2" charset="-122"/>
            </a:endParaRPr>
          </a:p>
        </p:txBody>
      </p:sp>
      <p:pic>
        <p:nvPicPr>
          <p:cNvPr id="2" name="图片 1" descr="5"/>
          <p:cNvPicPr>
            <a:picLocks noChangeAspect="1"/>
          </p:cNvPicPr>
          <p:nvPr/>
        </p:nvPicPr>
        <p:blipFill>
          <a:blip r:embed="rId5"/>
          <a:stretch>
            <a:fillRect/>
          </a:stretch>
        </p:blipFill>
        <p:spPr>
          <a:xfrm>
            <a:off x="861695" y="637540"/>
            <a:ext cx="11156950" cy="5892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88"/>
                                        </p:tgtEl>
                                        <p:attrNameLst>
                                          <p:attrName>style.visibility</p:attrName>
                                        </p:attrNameLst>
                                      </p:cBhvr>
                                      <p:to>
                                        <p:strVal val="visible"/>
                                      </p:to>
                                    </p:set>
                                    <p:animEffect transition="in" filter="fade">
                                      <p:cBhvr>
                                        <p:cTn id="7" dur="1000"/>
                                        <p:tgtEl>
                                          <p:spTgt spid="2097188"/>
                                        </p:tgtEl>
                                      </p:cBhvr>
                                    </p:animEffect>
                                    <p:anim calcmode="lin" valueType="num">
                                      <p:cBhvr>
                                        <p:cTn id="8" dur="1000" fill="hold"/>
                                        <p:tgtEl>
                                          <p:spTgt spid="2097188"/>
                                        </p:tgtEl>
                                        <p:attrNameLst>
                                          <p:attrName>ppt_x</p:attrName>
                                        </p:attrNameLst>
                                      </p:cBhvr>
                                      <p:tavLst>
                                        <p:tav tm="0">
                                          <p:val>
                                            <p:strVal val="#ppt_x"/>
                                          </p:val>
                                        </p:tav>
                                        <p:tav tm="100000">
                                          <p:val>
                                            <p:strVal val="#ppt_x"/>
                                          </p:val>
                                        </p:tav>
                                      </p:tavLst>
                                    </p:anim>
                                    <p:anim calcmode="lin" valueType="num">
                                      <p:cBhvr>
                                        <p:cTn id="9" dur="1000" fill="hold"/>
                                        <p:tgtEl>
                                          <p:spTgt spid="2097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203"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204" name="图片 6"/>
          <p:cNvPicPr>
            <a:picLocks noChangeAspect="1"/>
          </p:cNvPicPr>
          <p:nvPr/>
        </p:nvPicPr>
        <p:blipFill>
          <a:blip r:embed="rId2"/>
          <a:stretch>
            <a:fillRect/>
          </a:stretch>
        </p:blipFill>
        <p:spPr>
          <a:xfrm>
            <a:off x="162255" y="228600"/>
            <a:ext cx="11735298" cy="6400799"/>
          </a:xfrm>
          <a:prstGeom prst="rect">
            <a:avLst/>
          </a:prstGeom>
        </p:spPr>
      </p:pic>
      <p:pic>
        <p:nvPicPr>
          <p:cNvPr id="2097205" name="图片 9"/>
          <p:cNvPicPr>
            <a:picLocks noChangeAspect="1"/>
          </p:cNvPicPr>
          <p:nvPr/>
        </p:nvPicPr>
        <p:blipFill>
          <a:blip r:embed="rId3" cstate="print"/>
          <a:stretch>
            <a:fillRect/>
          </a:stretch>
        </p:blipFill>
        <p:spPr>
          <a:xfrm>
            <a:off x="405107" y="405659"/>
            <a:ext cx="787590" cy="786109"/>
          </a:xfrm>
          <a:prstGeom prst="rect">
            <a:avLst/>
          </a:prstGeom>
        </p:spPr>
      </p:pic>
      <p:sp>
        <p:nvSpPr>
          <p:cNvPr id="100" name="文本框 99"/>
          <p:cNvSpPr txBox="1"/>
          <p:nvPr/>
        </p:nvSpPr>
        <p:spPr>
          <a:xfrm>
            <a:off x="1318260" y="712470"/>
            <a:ext cx="7317740" cy="4008755"/>
          </a:xfrm>
          <a:prstGeom prst="rect">
            <a:avLst/>
          </a:prstGeom>
          <a:noFill/>
          <a:ln w="9525">
            <a:noFill/>
          </a:ln>
        </p:spPr>
        <p:txBody>
          <a:bodyPr>
            <a:noAutofit/>
          </a:bodyPr>
          <a:p>
            <a:pPr indent="0"/>
            <a:endParaRPr lang="zh-CN" altLang="en-US" b="0">
              <a:solidFill>
                <a:srgbClr val="000000"/>
              </a:solidFill>
              <a:ea typeface="宋体" panose="02010600030101010101" pitchFamily="2" charset="-122"/>
            </a:endParaRPr>
          </a:p>
        </p:txBody>
      </p:sp>
      <p:pic>
        <p:nvPicPr>
          <p:cNvPr id="2" name="图片 1" descr="4"/>
          <p:cNvPicPr>
            <a:picLocks noChangeAspect="1"/>
          </p:cNvPicPr>
          <p:nvPr/>
        </p:nvPicPr>
        <p:blipFill>
          <a:blip r:embed="rId4"/>
          <a:stretch>
            <a:fillRect/>
          </a:stretch>
        </p:blipFill>
        <p:spPr>
          <a:xfrm>
            <a:off x="161925" y="228600"/>
            <a:ext cx="11735435" cy="6400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206"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207" name="图片 6"/>
          <p:cNvPicPr>
            <a:picLocks noChangeAspect="1"/>
          </p:cNvPicPr>
          <p:nvPr/>
        </p:nvPicPr>
        <p:blipFill>
          <a:blip r:embed="rId2"/>
          <a:stretch>
            <a:fillRect/>
          </a:stretch>
        </p:blipFill>
        <p:spPr>
          <a:xfrm>
            <a:off x="227660" y="228600"/>
            <a:ext cx="11735298" cy="6400799"/>
          </a:xfrm>
          <a:prstGeom prst="rect">
            <a:avLst/>
          </a:prstGeom>
        </p:spPr>
      </p:pic>
      <p:pic>
        <p:nvPicPr>
          <p:cNvPr id="2097208" name="图片 9"/>
          <p:cNvPicPr>
            <a:picLocks noChangeAspect="1"/>
          </p:cNvPicPr>
          <p:nvPr/>
        </p:nvPicPr>
        <p:blipFill>
          <a:blip r:embed="rId3" cstate="print"/>
          <a:stretch>
            <a:fillRect/>
          </a:stretch>
        </p:blipFill>
        <p:spPr>
          <a:xfrm>
            <a:off x="405107" y="405659"/>
            <a:ext cx="787590" cy="786109"/>
          </a:xfrm>
          <a:prstGeom prst="rect">
            <a:avLst/>
          </a:prstGeom>
        </p:spPr>
      </p:pic>
      <p:sp>
        <p:nvSpPr>
          <p:cNvPr id="100" name="文本框 99"/>
          <p:cNvSpPr txBox="1"/>
          <p:nvPr/>
        </p:nvSpPr>
        <p:spPr>
          <a:xfrm>
            <a:off x="3556000" y="2552383"/>
            <a:ext cx="5080000" cy="368300"/>
          </a:xfrm>
          <a:prstGeom prst="rect">
            <a:avLst/>
          </a:prstGeom>
          <a:noFill/>
          <a:ln w="9525">
            <a:noFill/>
          </a:ln>
        </p:spPr>
        <p:txBody>
          <a:bodyPr>
            <a:spAutoFit/>
          </a:bodyPr>
          <a:p>
            <a:pPr indent="0"/>
            <a:endParaRPr lang="en-US" altLang="en-US" b="0">
              <a:solidFill>
                <a:srgbClr val="000000"/>
              </a:solidFill>
              <a:latin typeface="宋体" panose="02010600030101010101" pitchFamily="2" charset="-122"/>
              <a:ea typeface="宋体" panose="02010600030101010101" pitchFamily="2" charset="-122"/>
            </a:endParaRPr>
          </a:p>
        </p:txBody>
      </p:sp>
      <p:sp>
        <p:nvSpPr>
          <p:cNvPr id="2" name="文本框 1"/>
          <p:cNvSpPr txBox="1"/>
          <p:nvPr/>
        </p:nvSpPr>
        <p:spPr>
          <a:xfrm>
            <a:off x="1463040" y="1026160"/>
            <a:ext cx="7172960" cy="3971925"/>
          </a:xfrm>
          <a:prstGeom prst="rect">
            <a:avLst/>
          </a:prstGeom>
          <a:noFill/>
          <a:ln w="9525">
            <a:noFill/>
          </a:ln>
        </p:spPr>
        <p:txBody>
          <a:bodyPr>
            <a:noAutofit/>
          </a:bodyPr>
          <a:p>
            <a:pPr indent="0"/>
            <a:endParaRPr lang="zh-CN" altLang="en-US" b="0">
              <a:solidFill>
                <a:srgbClr val="000000"/>
              </a:solidFill>
              <a:ea typeface="宋体" panose="02010600030101010101" pitchFamily="2" charset="-122"/>
            </a:endParaRPr>
          </a:p>
        </p:txBody>
      </p:sp>
      <p:pic>
        <p:nvPicPr>
          <p:cNvPr id="3" name="图片 2" descr="6"/>
          <p:cNvPicPr>
            <a:picLocks noChangeAspect="1"/>
          </p:cNvPicPr>
          <p:nvPr/>
        </p:nvPicPr>
        <p:blipFill>
          <a:blip r:embed="rId4"/>
          <a:stretch>
            <a:fillRect/>
          </a:stretch>
        </p:blipFill>
        <p:spPr>
          <a:xfrm>
            <a:off x="227330" y="228600"/>
            <a:ext cx="11668125" cy="6400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209"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210" name="图片 6"/>
          <p:cNvPicPr>
            <a:picLocks noChangeAspect="1"/>
          </p:cNvPicPr>
          <p:nvPr/>
        </p:nvPicPr>
        <p:blipFill>
          <a:blip r:embed="rId2"/>
          <a:stretch>
            <a:fillRect/>
          </a:stretch>
        </p:blipFill>
        <p:spPr>
          <a:xfrm>
            <a:off x="227660" y="228600"/>
            <a:ext cx="11735298" cy="6400799"/>
          </a:xfrm>
          <a:prstGeom prst="rect">
            <a:avLst/>
          </a:prstGeom>
        </p:spPr>
      </p:pic>
      <p:pic>
        <p:nvPicPr>
          <p:cNvPr id="2097211" name="图片 9"/>
          <p:cNvPicPr>
            <a:picLocks noChangeAspect="1"/>
          </p:cNvPicPr>
          <p:nvPr/>
        </p:nvPicPr>
        <p:blipFill>
          <a:blip r:embed="rId3" cstate="print"/>
          <a:stretch>
            <a:fillRect/>
          </a:stretch>
        </p:blipFill>
        <p:spPr>
          <a:xfrm>
            <a:off x="405107" y="405659"/>
            <a:ext cx="787590" cy="786109"/>
          </a:xfrm>
          <a:prstGeom prst="rect">
            <a:avLst/>
          </a:prstGeom>
        </p:spPr>
      </p:pic>
      <p:sp>
        <p:nvSpPr>
          <p:cNvPr id="100" name="文本框 99"/>
          <p:cNvSpPr txBox="1"/>
          <p:nvPr/>
        </p:nvSpPr>
        <p:spPr>
          <a:xfrm>
            <a:off x="1076325" y="831850"/>
            <a:ext cx="9478645" cy="4709795"/>
          </a:xfrm>
          <a:prstGeom prst="rect">
            <a:avLst/>
          </a:prstGeom>
          <a:noFill/>
          <a:ln w="9525">
            <a:noFill/>
          </a:ln>
        </p:spPr>
        <p:txBody>
          <a:bodyPr>
            <a:noAutofit/>
          </a:bodyPr>
          <a:p>
            <a:pPr indent="0" algn="ctr"/>
            <a:r>
              <a:rPr lang="zh-CN" altLang="en-US" sz="3200" b="1" dirty="0">
                <a:solidFill>
                  <a:srgbClr val="03979A"/>
                </a:solidFill>
                <a:cs typeface="+mn-ea"/>
              </a:rPr>
              <a:t>七、无偿献血常见“误区”</a:t>
            </a:r>
            <a:endParaRPr lang="zh-CN" altLang="en-US" sz="3200" b="1" dirty="0">
              <a:solidFill>
                <a:srgbClr val="03979A"/>
              </a:solidFill>
              <a:cs typeface="+mn-ea"/>
            </a:endParaRPr>
          </a:p>
          <a:p>
            <a:pPr indent="0"/>
            <a:endParaRPr b="0">
              <a:solidFill>
                <a:srgbClr val="000000"/>
              </a:solidFill>
              <a:ea typeface="宋体" panose="02010600030101010101" pitchFamily="2" charset="-122"/>
            </a:endParaRPr>
          </a:p>
          <a:p>
            <a:pPr indent="0"/>
            <a:r>
              <a:rPr b="0">
                <a:solidFill>
                  <a:srgbClr val="000000"/>
                </a:solidFill>
                <a:ea typeface="宋体" panose="02010600030101010101" pitchFamily="2" charset="-122"/>
              </a:rPr>
              <a:t>(一)为何献血时讲无偿，而医疗用血时要收费?</a:t>
            </a:r>
            <a:endParaRPr b="0">
              <a:solidFill>
                <a:srgbClr val="000000"/>
              </a:solidFill>
              <a:ea typeface="宋体" panose="02010600030101010101" pitchFamily="2" charset="-122"/>
            </a:endParaRPr>
          </a:p>
          <a:p>
            <a:pPr indent="0"/>
            <a:endParaRPr b="0">
              <a:solidFill>
                <a:srgbClr val="000000"/>
              </a:solidFill>
              <a:ea typeface="宋体" panose="02010600030101010101" pitchFamily="2" charset="-122"/>
            </a:endParaRPr>
          </a:p>
          <a:p>
            <a:pPr indent="0"/>
            <a:r>
              <a:rPr b="0">
                <a:solidFill>
                  <a:srgbClr val="000000"/>
                </a:solidFill>
                <a:ea typeface="宋体" panose="02010600030101010101" pitchFamily="2" charset="-122"/>
              </a:rPr>
              <a:t>1、为何要献血?</a:t>
            </a:r>
            <a:endParaRPr b="0">
              <a:solidFill>
                <a:srgbClr val="000000"/>
              </a:solidFill>
              <a:ea typeface="宋体" panose="02010600030101010101" pitchFamily="2" charset="-122"/>
            </a:endParaRPr>
          </a:p>
          <a:p>
            <a:pPr indent="0"/>
            <a:r>
              <a:rPr b="0">
                <a:solidFill>
                  <a:srgbClr val="000000"/>
                </a:solidFill>
                <a:ea typeface="宋体" panose="02010600030101010101" pitchFamily="2" charset="-122"/>
              </a:rPr>
              <a:t>医学科研日新月异，但至今没法创造出一种能代替人体自身血液全部功能的人造血液。因此，血</a:t>
            </a:r>
            <a:r>
              <a:rPr lang="en-US" b="0">
                <a:solidFill>
                  <a:srgbClr val="000000"/>
                </a:solidFill>
                <a:ea typeface="宋体" panose="02010600030101010101" pitchFamily="2" charset="-122"/>
              </a:rPr>
              <a:t>-</a:t>
            </a:r>
            <a:r>
              <a:rPr b="0">
                <a:solidFill>
                  <a:srgbClr val="000000"/>
                </a:solidFill>
                <a:ea typeface="宋体" panose="02010600030101010101" pitchFamily="2" charset="-122"/>
              </a:rPr>
              <a:t>这种被称为“生命之河”的宝贵物质，目前只能从健康适龄的人体中获取。</a:t>
            </a:r>
            <a:endParaRPr b="0">
              <a:solidFill>
                <a:srgbClr val="000000"/>
              </a:solidFill>
              <a:ea typeface="宋体" panose="02010600030101010101" pitchFamily="2" charset="-122"/>
            </a:endParaRPr>
          </a:p>
          <a:p>
            <a:pPr indent="0"/>
            <a:endParaRPr b="0">
              <a:solidFill>
                <a:srgbClr val="000000"/>
              </a:solidFill>
              <a:ea typeface="宋体" panose="02010600030101010101" pitchFamily="2" charset="-122"/>
            </a:endParaRPr>
          </a:p>
          <a:p>
            <a:pPr indent="0"/>
            <a:r>
              <a:rPr b="0">
                <a:solidFill>
                  <a:srgbClr val="000000"/>
                </a:solidFill>
                <a:ea typeface="宋体" panose="02010600030101010101" pitchFamily="2" charset="-122"/>
              </a:rPr>
              <a:t>2、医疗用血为何收费?</a:t>
            </a:r>
            <a:endParaRPr b="0">
              <a:solidFill>
                <a:srgbClr val="000000"/>
              </a:solidFill>
              <a:ea typeface="宋体" panose="02010600030101010101" pitchFamily="2" charset="-122"/>
            </a:endParaRPr>
          </a:p>
          <a:p>
            <a:pPr indent="0"/>
            <a:r>
              <a:rPr b="0">
                <a:solidFill>
                  <a:srgbClr val="000000"/>
                </a:solidFill>
                <a:ea typeface="宋体" panose="02010600030101010101" pitchFamily="2" charset="-122"/>
              </a:rPr>
              <a:t>根据《献血法》规定，以及国家统一收费标准，公民临床用血时只交付用于血液的采集、储存、分离、检验、运输等费用，也就是说采血机构收取的仅仅是本钱费用，对于无偿献血者本人及家属，在临床用血时符合相干免费规定的，上述费用还可报销。</a:t>
            </a:r>
            <a:endParaRPr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209"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210" name="图片 6"/>
          <p:cNvPicPr>
            <a:picLocks noChangeAspect="1"/>
          </p:cNvPicPr>
          <p:nvPr/>
        </p:nvPicPr>
        <p:blipFill>
          <a:blip r:embed="rId2"/>
          <a:stretch>
            <a:fillRect/>
          </a:stretch>
        </p:blipFill>
        <p:spPr>
          <a:xfrm>
            <a:off x="227965" y="233045"/>
            <a:ext cx="11735435" cy="6396355"/>
          </a:xfrm>
          <a:prstGeom prst="rect">
            <a:avLst/>
          </a:prstGeom>
        </p:spPr>
      </p:pic>
      <p:pic>
        <p:nvPicPr>
          <p:cNvPr id="2097211" name="图片 9"/>
          <p:cNvPicPr>
            <a:picLocks noChangeAspect="1"/>
          </p:cNvPicPr>
          <p:nvPr/>
        </p:nvPicPr>
        <p:blipFill>
          <a:blip r:embed="rId3" cstate="print"/>
          <a:stretch>
            <a:fillRect/>
          </a:stretch>
        </p:blipFill>
        <p:spPr>
          <a:xfrm>
            <a:off x="405107" y="405659"/>
            <a:ext cx="787590" cy="786109"/>
          </a:xfrm>
          <a:prstGeom prst="rect">
            <a:avLst/>
          </a:prstGeom>
        </p:spPr>
      </p:pic>
      <p:sp>
        <p:nvSpPr>
          <p:cNvPr id="100" name="文本框 99"/>
          <p:cNvSpPr txBox="1"/>
          <p:nvPr/>
        </p:nvSpPr>
        <p:spPr>
          <a:xfrm>
            <a:off x="1076325" y="849630"/>
            <a:ext cx="9478645" cy="4692015"/>
          </a:xfrm>
          <a:prstGeom prst="rect">
            <a:avLst/>
          </a:prstGeom>
          <a:noFill/>
          <a:ln w="9525">
            <a:noFill/>
          </a:ln>
        </p:spPr>
        <p:txBody>
          <a:bodyPr>
            <a:noAutofit/>
          </a:bodyPr>
          <a:p>
            <a:pPr algn="ctr">
              <a:buClrTx/>
              <a:buSzTx/>
              <a:buFontTx/>
            </a:pPr>
            <a:r>
              <a:rPr lang="zh-CN" altLang="en-US" sz="3200" b="1" dirty="0">
                <a:solidFill>
                  <a:srgbClr val="03979A"/>
                </a:solidFill>
                <a:cs typeface="+mn-ea"/>
                <a:sym typeface="+mn-ea"/>
              </a:rPr>
              <a:t>七、无偿献血常见“误区”</a:t>
            </a:r>
            <a:endParaRPr lang="zh-CN" altLang="en-US" sz="3200" b="1" dirty="0">
              <a:solidFill>
                <a:srgbClr val="03979A"/>
              </a:solidFill>
              <a:cs typeface="+mn-ea"/>
            </a:endParaRPr>
          </a:p>
          <a:p>
            <a:pPr indent="0"/>
            <a:endParaRPr b="0">
              <a:solidFill>
                <a:srgbClr val="000000"/>
              </a:solidFill>
              <a:ea typeface="宋体" panose="02010600030101010101" pitchFamily="2" charset="-122"/>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(二)献血会使人“伤元气”?</a:t>
            </a:r>
            <a:endParaRPr lang="zh-CN" altLang="en-US">
              <a:latin typeface="宋体" panose="02010600030101010101" pitchFamily="2" charset="-122"/>
              <a:ea typeface="宋体" panose="02010600030101010101" pitchFamily="2" charset="-122"/>
              <a:cs typeface="宋体" panose="02010600030101010101" pitchFamily="2" charset="-122"/>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一个成年人的总血量约为4000~5000毫升。平时80%的血液在心脏和血管里循环活动着，坚持正常生理功能;另外20%的血液储存在肝、脾等脏器内，一旦失血或剧烈运动时，这些血液就会进入血液循环系统。一个人一次献血200~400毫升只占总血量的5%~10%，献血后储存的血液立刻会补充上来，不会减少循环血容量。献血后血液中主要成分的复原情形:</a:t>
            </a:r>
            <a:endParaRPr lang="zh-CN" altLang="en-US">
              <a:latin typeface="宋体" panose="02010600030101010101" pitchFamily="2" charset="-122"/>
              <a:ea typeface="宋体" panose="02010600030101010101" pitchFamily="2" charset="-122"/>
              <a:cs typeface="宋体" panose="02010600030101010101" pitchFamily="2" charset="-122"/>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1、水分和无机物:1~2个小时就会补上;</a:t>
            </a:r>
            <a:endParaRPr lang="zh-CN" altLang="en-US">
              <a:latin typeface="宋体" panose="02010600030101010101" pitchFamily="2" charset="-122"/>
              <a:ea typeface="宋体" panose="02010600030101010101" pitchFamily="2" charset="-122"/>
              <a:cs typeface="宋体" panose="02010600030101010101" pitchFamily="2" charset="-122"/>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2、血浆蛋白质:由肝脏合成，2天内就可以得到补充;</a:t>
            </a:r>
            <a:endParaRPr lang="zh-CN" altLang="en-US">
              <a:latin typeface="宋体" panose="02010600030101010101" pitchFamily="2" charset="-122"/>
              <a:ea typeface="宋体" panose="02010600030101010101" pitchFamily="2" charset="-122"/>
              <a:cs typeface="宋体" panose="02010600030101010101" pitchFamily="2" charset="-122"/>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3、血小板、白细胞和红细胞3周内即可复原。</a:t>
            </a:r>
            <a:endParaRPr lang="zh-CN" altLang="en-US">
              <a:latin typeface="宋体" panose="02010600030101010101" pitchFamily="2" charset="-122"/>
              <a:ea typeface="宋体" panose="02010600030101010101" pitchFamily="2" charset="-122"/>
              <a:cs typeface="宋体" panose="02010600030101010101" pitchFamily="2" charset="-122"/>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人体的血液在不断新陈代谢，每时每刻都有许多血细胞衰老、死亡，同时又有大量新生细胞生成，以坚持人体新陈代谢的安稳。献血后，由于造血功能加强，失去的血细胞很快得到补充。所以说一个健康的人，按规定献血，对身体不会有任何影响，更不会“伤元气”，反而会有利于健康</a:t>
            </a:r>
            <a:endParaRPr>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89"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90" name="图片 6"/>
          <p:cNvPicPr>
            <a:picLocks noChangeAspect="1"/>
          </p:cNvPicPr>
          <p:nvPr/>
        </p:nvPicPr>
        <p:blipFill>
          <a:blip r:embed="rId2" cstate="print"/>
          <a:stretch>
            <a:fillRect/>
          </a:stretch>
        </p:blipFill>
        <p:spPr>
          <a:xfrm>
            <a:off x="373380" y="606425"/>
            <a:ext cx="11818620" cy="5900420"/>
          </a:xfrm>
          <a:prstGeom prst="rect">
            <a:avLst/>
          </a:prstGeom>
        </p:spPr>
      </p:pic>
      <p:pic>
        <p:nvPicPr>
          <p:cNvPr id="2097191" name="图片 14"/>
          <p:cNvPicPr>
            <a:picLocks noChangeAspect="1"/>
          </p:cNvPicPr>
          <p:nvPr/>
        </p:nvPicPr>
        <p:blipFill>
          <a:blip r:embed="rId3" cstate="print"/>
          <a:stretch>
            <a:fillRect/>
          </a:stretch>
        </p:blipFill>
        <p:spPr>
          <a:xfrm>
            <a:off x="584010" y="664077"/>
            <a:ext cx="1447473" cy="1444752"/>
          </a:xfrm>
          <a:prstGeom prst="rect">
            <a:avLst/>
          </a:prstGeom>
        </p:spPr>
      </p:pic>
      <p:pic>
        <p:nvPicPr>
          <p:cNvPr id="2097192" name="图片 39"/>
          <p:cNvPicPr>
            <a:picLocks noChangeAspect="1"/>
          </p:cNvPicPr>
          <p:nvPr/>
        </p:nvPicPr>
        <p:blipFill>
          <a:blip r:embed="rId4" cstate="print"/>
          <a:srcRect/>
          <a:stretch>
            <a:fillRect/>
          </a:stretch>
        </p:blipFill>
        <p:spPr>
          <a:xfrm flipH="1">
            <a:off x="8425571" y="3339548"/>
            <a:ext cx="3518452" cy="3518452"/>
          </a:xfrm>
          <a:prstGeom prst="rect">
            <a:avLst/>
          </a:prstGeom>
        </p:spPr>
      </p:pic>
      <p:pic>
        <p:nvPicPr>
          <p:cNvPr id="2097193" name="图片 43"/>
          <p:cNvPicPr>
            <a:picLocks noChangeAspect="1"/>
          </p:cNvPicPr>
          <p:nvPr/>
        </p:nvPicPr>
        <p:blipFill>
          <a:blip r:embed="rId5" cstate="print"/>
          <a:srcRect/>
          <a:stretch>
            <a:fillRect/>
          </a:stretch>
        </p:blipFill>
        <p:spPr>
          <a:xfrm>
            <a:off x="9079448" y="0"/>
            <a:ext cx="3038277" cy="3038277"/>
          </a:xfrm>
          <a:prstGeom prst="rect">
            <a:avLst/>
          </a:prstGeom>
        </p:spPr>
      </p:pic>
      <p:sp>
        <p:nvSpPr>
          <p:cNvPr id="100" name="文本框 99"/>
          <p:cNvSpPr txBox="1"/>
          <p:nvPr/>
        </p:nvSpPr>
        <p:spPr>
          <a:xfrm>
            <a:off x="723265" y="1030605"/>
            <a:ext cx="9944735" cy="5210810"/>
          </a:xfrm>
          <a:prstGeom prst="rect">
            <a:avLst/>
          </a:prstGeom>
          <a:noFill/>
          <a:ln w="9525">
            <a:noFill/>
          </a:ln>
        </p:spPr>
        <p:txBody>
          <a:bodyPr>
            <a:noAutofit/>
          </a:bodyPr>
          <a:p>
            <a:pPr indent="0"/>
            <a:r>
              <a:rPr lang="en-US" sz="3600">
                <a:solidFill>
                  <a:srgbClr val="000000"/>
                </a:solidFill>
                <a:ea typeface="宋体" panose="02010600030101010101" pitchFamily="2" charset="-122"/>
                <a:sym typeface="+mn-ea"/>
              </a:rPr>
              <a:t>                 </a:t>
            </a:r>
            <a:r>
              <a:rPr lang="zh-CN" altLang="en-US" sz="3200" b="1" dirty="0">
                <a:solidFill>
                  <a:srgbClr val="03979A"/>
                </a:solidFill>
                <a:cs typeface="+mn-ea"/>
                <a:sym typeface="+mn-ea"/>
              </a:rPr>
              <a:t> </a:t>
            </a:r>
            <a:r>
              <a:rPr lang="zh-CN" altLang="en-US" sz="3200" b="1" dirty="0">
                <a:solidFill>
                  <a:srgbClr val="03979A"/>
                </a:solidFill>
                <a:cs typeface="+mn-ea"/>
                <a:sym typeface="+mn-ea"/>
              </a:rPr>
              <a:t>七、无偿献血常见“误区”</a:t>
            </a:r>
            <a:endParaRPr sz="3600">
              <a:solidFill>
                <a:srgbClr val="000000"/>
              </a:solidFill>
              <a:ea typeface="宋体" panose="02010600030101010101" pitchFamily="2" charset="-122"/>
              <a:sym typeface="+mn-ea"/>
            </a:endParaRPr>
          </a:p>
          <a:p>
            <a:pPr indent="0"/>
            <a:r>
              <a:rPr lang="en-US" altLang="zh-CN" sz="2400">
                <a:sym typeface="+mn-ea"/>
              </a:rPr>
              <a:t> </a:t>
            </a:r>
            <a:endParaRPr lang="en-US" altLang="zh-CN" sz="2400">
              <a:sym typeface="+mn-ea"/>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(三)其他几个常见的“误区”</a:t>
            </a:r>
            <a:endParaRPr lang="zh-CN" altLang="en-US" sz="2400"/>
          </a:p>
          <a:p>
            <a:pPr indent="0"/>
            <a:r>
              <a:rPr lang="en-US" altLang="zh-CN" sz="2400">
                <a:sym typeface="+mn-ea"/>
              </a:rPr>
              <a:t>       </a:t>
            </a:r>
            <a:endParaRPr lang="en-US" altLang="zh-CN" sz="2400">
              <a:sym typeface="+mn-ea"/>
            </a:endParaRPr>
          </a:p>
          <a:p>
            <a:pPr indent="0"/>
            <a:r>
              <a:rPr lang="en-US" altLang="zh-CN" sz="2400">
                <a:sym typeface="+mn-ea"/>
              </a:rPr>
              <a:t>                  </a:t>
            </a:r>
            <a:r>
              <a:rPr lang="zh-CN" altLang="en-US" sz="2400">
                <a:sym typeface="+mn-ea"/>
              </a:rPr>
              <a:t>上瘾</a:t>
            </a:r>
            <a:r>
              <a:rPr lang="en-US" altLang="zh-CN" sz="2400">
                <a:sym typeface="+mn-ea"/>
              </a:rPr>
              <a:t>                                             </a:t>
            </a:r>
            <a:r>
              <a:rPr lang="zh-CN" altLang="en-US" sz="2400">
                <a:sym typeface="+mn-ea"/>
              </a:rPr>
              <a:t>贫血</a:t>
            </a:r>
            <a:endParaRPr lang="zh-CN" altLang="en-US" sz="2400"/>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常常献血在生理上绝不会上瘾，它既不是吸烟，</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更不是吸毒，与上瘾物质尼古丁”、“吗啡”</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根本不沾边。献血后不会使机体以不正常速度</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再生血液，更不可能因血液产生过量，迫使献</a:t>
            </a:r>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a:latin typeface="宋体" panose="02010600030101010101" pitchFamily="2" charset="-122"/>
                <a:ea typeface="宋体" panose="02010600030101010101" pitchFamily="2" charset="-122"/>
                <a:cs typeface="宋体" panose="02010600030101010101" pitchFamily="2" charset="-122"/>
                <a:sym typeface="+mn-ea"/>
              </a:rPr>
              <a:t>血者不停献血。</a:t>
            </a:r>
            <a:endParaRPr lang="zh-CN" altLang="en-US" sz="3600"/>
          </a:p>
          <a:p>
            <a:pPr indent="0"/>
            <a:endParaRPr lang="zh-CN" altLang="en-US" sz="3600" b="0">
              <a:solidFill>
                <a:srgbClr val="00B050"/>
              </a:solidFill>
              <a:ea typeface="宋体" panose="02010600030101010101" pitchFamily="2" charset="-122"/>
            </a:endParaRPr>
          </a:p>
        </p:txBody>
      </p:sp>
      <p:sp>
        <p:nvSpPr>
          <p:cNvPr id="3" name="文本框 2"/>
          <p:cNvSpPr txBox="1"/>
          <p:nvPr/>
        </p:nvSpPr>
        <p:spPr>
          <a:xfrm>
            <a:off x="5733415" y="2955925"/>
            <a:ext cx="3888740" cy="1125220"/>
          </a:xfrm>
          <a:prstGeom prst="rect">
            <a:avLst/>
          </a:prstGeom>
          <a:noFill/>
        </p:spPr>
        <p:txBody>
          <a:bodyPr wrap="square" rtlCol="0">
            <a:noAutofit/>
          </a:bodyPr>
          <a:p>
            <a:r>
              <a:rPr lang="zh-CN" altLang="en-US">
                <a:latin typeface="宋体" panose="02010600030101010101" pitchFamily="2" charset="-122"/>
                <a:ea typeface="宋体" panose="02010600030101010101" pitchFamily="2" charset="-122"/>
                <a:sym typeface="+mn-ea"/>
              </a:rPr>
              <a:t>献血只是血液的暂时少量减少，很快就会复原正常，不影响人体血液的再生功能。而贫血是一种疾病，对于患有贫血病的人在献血查体时，就会被检查出来，这类人是不能参加献血的</a:t>
            </a:r>
            <a:r>
              <a:rPr lang="zh-CN" altLang="en-US">
                <a:sym typeface="+mn-ea"/>
              </a:rPr>
              <a:t>。</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90"/>
                                        </p:tgtEl>
                                        <p:attrNameLst>
                                          <p:attrName>style.visibility</p:attrName>
                                        </p:attrNameLst>
                                      </p:cBhvr>
                                      <p:to>
                                        <p:strVal val="visible"/>
                                      </p:to>
                                    </p:set>
                                    <p:anim calcmode="lin" valueType="num">
                                      <p:cBhvr>
                                        <p:cTn id="7" dur="500" fill="hold"/>
                                        <p:tgtEl>
                                          <p:spTgt spid="2097190"/>
                                        </p:tgtEl>
                                        <p:attrNameLst>
                                          <p:attrName>ppt_w</p:attrName>
                                        </p:attrNameLst>
                                      </p:cBhvr>
                                      <p:tavLst>
                                        <p:tav tm="0">
                                          <p:val>
                                            <p:fltVal val="0.0"/>
                                          </p:val>
                                        </p:tav>
                                        <p:tav tm="100000">
                                          <p:val>
                                            <p:strVal val="#ppt_w"/>
                                          </p:val>
                                        </p:tav>
                                      </p:tavLst>
                                    </p:anim>
                                    <p:anim calcmode="lin" valueType="num">
                                      <p:cBhvr>
                                        <p:cTn id="8" dur="500" fill="hold"/>
                                        <p:tgtEl>
                                          <p:spTgt spid="2097190"/>
                                        </p:tgtEl>
                                        <p:attrNameLst>
                                          <p:attrName>ppt_h</p:attrName>
                                        </p:attrNameLst>
                                      </p:cBhvr>
                                      <p:tavLst>
                                        <p:tav tm="0">
                                          <p:val>
                                            <p:fltVal val="0.0"/>
                                          </p:val>
                                        </p:tav>
                                        <p:tav tm="100000">
                                          <p:val>
                                            <p:strVal val="#ppt_h"/>
                                          </p:val>
                                        </p:tav>
                                      </p:tavLst>
                                    </p:anim>
                                    <p:animEffect transition="in" filter="fade">
                                      <p:cBhvr>
                                        <p:cTn id="9" dur="500"/>
                                        <p:tgtEl>
                                          <p:spTgt spid="2097190"/>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097191"/>
                                        </p:tgtEl>
                                        <p:attrNameLst>
                                          <p:attrName>style.visibility</p:attrName>
                                        </p:attrNameLst>
                                      </p:cBhvr>
                                      <p:to>
                                        <p:strVal val="visible"/>
                                      </p:to>
                                    </p:set>
                                    <p:anim calcmode="lin" valueType="num">
                                      <p:cBhvr>
                                        <p:cTn id="13" dur="1000" fill="hold"/>
                                        <p:tgtEl>
                                          <p:spTgt spid="2097191"/>
                                        </p:tgtEl>
                                        <p:attrNameLst>
                                          <p:attrName>ppt_w</p:attrName>
                                        </p:attrNameLst>
                                      </p:cBhvr>
                                      <p:tavLst>
                                        <p:tav tm="0">
                                          <p:val>
                                            <p:fltVal val="0.0"/>
                                          </p:val>
                                        </p:tav>
                                        <p:tav tm="100000">
                                          <p:val>
                                            <p:strVal val="#ppt_w"/>
                                          </p:val>
                                        </p:tav>
                                      </p:tavLst>
                                    </p:anim>
                                    <p:anim calcmode="lin" valueType="num">
                                      <p:cBhvr>
                                        <p:cTn id="14" dur="1000" fill="hold"/>
                                        <p:tgtEl>
                                          <p:spTgt spid="2097191"/>
                                        </p:tgtEl>
                                        <p:attrNameLst>
                                          <p:attrName>ppt_h</p:attrName>
                                        </p:attrNameLst>
                                      </p:cBhvr>
                                      <p:tavLst>
                                        <p:tav tm="0">
                                          <p:val>
                                            <p:fltVal val="0.0"/>
                                          </p:val>
                                        </p:tav>
                                        <p:tav tm="100000">
                                          <p:val>
                                            <p:strVal val="#ppt_h"/>
                                          </p:val>
                                        </p:tav>
                                      </p:tavLst>
                                    </p:anim>
                                    <p:anim calcmode="lin" valueType="num">
                                      <p:cBhvr>
                                        <p:cTn id="15" dur="1000" fill="hold"/>
                                        <p:tgtEl>
                                          <p:spTgt spid="2097191"/>
                                        </p:tgtEl>
                                        <p:attrNameLst>
                                          <p:attrName>style.rotation</p:attrName>
                                        </p:attrNameLst>
                                      </p:cBhvr>
                                      <p:tavLst>
                                        <p:tav tm="0">
                                          <p:val>
                                            <p:fltVal val="90.0"/>
                                          </p:val>
                                        </p:tav>
                                        <p:tav tm="100000">
                                          <p:val>
                                            <p:fltVal val="0.0"/>
                                          </p:val>
                                        </p:tav>
                                      </p:tavLst>
                                    </p:anim>
                                    <p:animEffect transition="in" filter="fade">
                                      <p:cBhvr>
                                        <p:cTn id="16" dur="1000"/>
                                        <p:tgtEl>
                                          <p:spTgt spid="209719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097192"/>
                                        </p:tgtEl>
                                        <p:attrNameLst>
                                          <p:attrName>style.visibility</p:attrName>
                                        </p:attrNameLst>
                                      </p:cBhvr>
                                      <p:to>
                                        <p:strVal val="visible"/>
                                      </p:to>
                                    </p:set>
                                    <p:animEffect transition="in" filter="wipe(down)">
                                      <p:cBhvr>
                                        <p:cTn id="20" dur="750"/>
                                        <p:tgtEl>
                                          <p:spTgt spid="2097192"/>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2097193"/>
                                        </p:tgtEl>
                                        <p:attrNameLst>
                                          <p:attrName>style.visibility</p:attrName>
                                        </p:attrNameLst>
                                      </p:cBhvr>
                                      <p:to>
                                        <p:strVal val="visible"/>
                                      </p:to>
                                    </p:set>
                                    <p:animEffect transition="in" filter="wipe(down)">
                                      <p:cBhvr>
                                        <p:cTn id="24" dur="500"/>
                                        <p:tgtEl>
                                          <p:spTgt spid="2097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212"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213" name="图片 6"/>
          <p:cNvPicPr>
            <a:picLocks noChangeAspect="1"/>
          </p:cNvPicPr>
          <p:nvPr/>
        </p:nvPicPr>
        <p:blipFill>
          <a:blip r:embed="rId2" cstate="print"/>
          <a:stretch>
            <a:fillRect/>
          </a:stretch>
        </p:blipFill>
        <p:spPr>
          <a:xfrm>
            <a:off x="1374521" y="1030394"/>
            <a:ext cx="9609075" cy="4797077"/>
          </a:xfrm>
          <a:prstGeom prst="rect">
            <a:avLst/>
          </a:prstGeom>
        </p:spPr>
      </p:pic>
      <p:pic>
        <p:nvPicPr>
          <p:cNvPr id="2097214" name="图片 8"/>
          <p:cNvPicPr>
            <a:picLocks noChangeAspect="1"/>
          </p:cNvPicPr>
          <p:nvPr/>
        </p:nvPicPr>
        <p:blipFill>
          <a:blip r:embed="rId3" cstate="print"/>
          <a:stretch>
            <a:fillRect/>
          </a:stretch>
        </p:blipFill>
        <p:spPr>
          <a:xfrm>
            <a:off x="296822" y="3681290"/>
            <a:ext cx="3570416" cy="3176710"/>
          </a:xfrm>
          <a:prstGeom prst="rect">
            <a:avLst/>
          </a:prstGeom>
        </p:spPr>
      </p:pic>
      <p:pic>
        <p:nvPicPr>
          <p:cNvPr id="2097215" name="图片 10"/>
          <p:cNvPicPr>
            <a:picLocks noChangeAspect="1"/>
          </p:cNvPicPr>
          <p:nvPr/>
        </p:nvPicPr>
        <p:blipFill>
          <a:blip r:embed="rId4" cstate="print"/>
          <a:stretch>
            <a:fillRect/>
          </a:stretch>
        </p:blipFill>
        <p:spPr>
          <a:xfrm>
            <a:off x="8972626" y="13692"/>
            <a:ext cx="3212165" cy="3038277"/>
          </a:xfrm>
          <a:prstGeom prst="rect">
            <a:avLst/>
          </a:prstGeom>
        </p:spPr>
      </p:pic>
      <p:pic>
        <p:nvPicPr>
          <p:cNvPr id="2097216" name="图片 14"/>
          <p:cNvPicPr>
            <a:picLocks noChangeAspect="1"/>
          </p:cNvPicPr>
          <p:nvPr/>
        </p:nvPicPr>
        <p:blipFill>
          <a:blip r:embed="rId5" cstate="print"/>
          <a:stretch>
            <a:fillRect/>
          </a:stretch>
        </p:blipFill>
        <p:spPr>
          <a:xfrm>
            <a:off x="584010" y="664077"/>
            <a:ext cx="1447473" cy="1444752"/>
          </a:xfrm>
          <a:prstGeom prst="rect">
            <a:avLst/>
          </a:prstGeom>
        </p:spPr>
      </p:pic>
      <p:pic>
        <p:nvPicPr>
          <p:cNvPr id="2097217" name="图片 16"/>
          <p:cNvPicPr>
            <a:picLocks noChangeAspect="1"/>
          </p:cNvPicPr>
          <p:nvPr/>
        </p:nvPicPr>
        <p:blipFill>
          <a:blip r:embed="rId6" cstate="print"/>
          <a:stretch>
            <a:fillRect/>
          </a:stretch>
        </p:blipFill>
        <p:spPr>
          <a:xfrm>
            <a:off x="-945008" y="5027994"/>
            <a:ext cx="13137008" cy="1841405"/>
          </a:xfrm>
          <a:prstGeom prst="rect">
            <a:avLst/>
          </a:prstGeom>
        </p:spPr>
      </p:pic>
      <p:grpSp>
        <p:nvGrpSpPr>
          <p:cNvPr id="56" name="组合 29"/>
          <p:cNvGrpSpPr/>
          <p:nvPr/>
        </p:nvGrpSpPr>
        <p:grpSpPr>
          <a:xfrm>
            <a:off x="2809929" y="1783612"/>
            <a:ext cx="7103745" cy="2731770"/>
            <a:chOff x="2792185" y="1833811"/>
            <a:chExt cx="7103745" cy="2731770"/>
          </a:xfrm>
        </p:grpSpPr>
        <p:grpSp>
          <p:nvGrpSpPr>
            <p:cNvPr id="57" name="组合 28"/>
            <p:cNvGrpSpPr/>
            <p:nvPr/>
          </p:nvGrpSpPr>
          <p:grpSpPr>
            <a:xfrm>
              <a:off x="2792185" y="1833811"/>
              <a:ext cx="7103745" cy="2731770"/>
              <a:chOff x="2792185" y="1833811"/>
              <a:chExt cx="7103745" cy="2731770"/>
            </a:xfrm>
          </p:grpSpPr>
          <p:pic>
            <p:nvPicPr>
              <p:cNvPr id="2097218" name="图片 12"/>
              <p:cNvPicPr>
                <a:picLocks noChangeAspect="1"/>
              </p:cNvPicPr>
              <p:nvPr/>
            </p:nvPicPr>
            <p:blipFill>
              <a:blip r:embed="rId7">
                <a:duotone>
                  <a:schemeClr val="accent5">
                    <a:shade val="45000"/>
                    <a:satMod val="135000"/>
                  </a:schemeClr>
                  <a:prstClr val="white"/>
                </a:duotone>
              </a:blip>
              <a:stretch>
                <a:fillRect/>
              </a:stretch>
            </p:blipFill>
            <p:spPr>
              <a:xfrm>
                <a:off x="7406357" y="1833811"/>
                <a:ext cx="428454" cy="410602"/>
              </a:xfrm>
              <a:prstGeom prst="rect">
                <a:avLst/>
              </a:prstGeom>
            </p:spPr>
          </p:pic>
          <p:sp>
            <p:nvSpPr>
              <p:cNvPr id="1048635" name="文本框 18"/>
              <p:cNvSpPr txBox="1"/>
              <p:nvPr/>
            </p:nvSpPr>
            <p:spPr>
              <a:xfrm>
                <a:off x="2792185" y="1834446"/>
                <a:ext cx="7103745" cy="2731135"/>
              </a:xfrm>
              <a:prstGeom prst="rect">
                <a:avLst/>
              </a:prstGeom>
              <a:noFill/>
            </p:spPr>
            <p:txBody>
              <a:bodyPr wrap="square">
                <a:noAutofit/>
              </a:bodyPr>
              <a:p>
                <a:pPr algn="ctr">
                  <a:spcBef>
                    <a:spcPct val="20000"/>
                  </a:spcBef>
                </a:pPr>
                <a:r>
                  <a:rPr lang="zh-CN" altLang="en-US" sz="7200" b="1" dirty="0">
                    <a:gradFill>
                      <a:gsLst>
                        <a:gs pos="0">
                          <a:srgbClr val="008C8F"/>
                        </a:gs>
                        <a:gs pos="100000">
                          <a:srgbClr val="08B1B3"/>
                        </a:gs>
                      </a:gsLst>
                      <a:lin ang="5400000" scaled="1"/>
                    </a:gradFill>
                    <a:cs typeface="+mn-ea"/>
                    <a:sym typeface="+mn-lt"/>
                  </a:rPr>
                  <a:t>谢谢您奉献爱心，传递温暖！</a:t>
                </a:r>
                <a:endParaRPr lang="zh-CN" altLang="en-US" sz="7200" b="1" dirty="0">
                  <a:gradFill>
                    <a:gsLst>
                      <a:gs pos="0">
                        <a:srgbClr val="008C8F"/>
                      </a:gs>
                      <a:gs pos="100000">
                        <a:srgbClr val="08B1B3"/>
                      </a:gs>
                    </a:gsLst>
                    <a:lin ang="5400000" scaled="1"/>
                  </a:gradFill>
                  <a:cs typeface="+mn-ea"/>
                  <a:sym typeface="+mn-lt"/>
                </a:endParaRPr>
              </a:p>
            </p:txBody>
          </p:sp>
        </p:grpSp>
        <p:cxnSp>
          <p:nvCxnSpPr>
            <p:cNvPr id="3145729" name="直接连接符 26"/>
            <p:cNvCxnSpPr/>
            <p:nvPr/>
          </p:nvCxnSpPr>
          <p:spPr>
            <a:xfrm>
              <a:off x="3326173" y="3867098"/>
              <a:ext cx="6187518" cy="48741"/>
            </a:xfrm>
            <a:prstGeom prst="line">
              <a:avLst/>
            </a:prstGeom>
            <a:ln w="28575">
              <a:solidFill>
                <a:srgbClr val="03979A"/>
              </a:solidFill>
            </a:ln>
          </p:spPr>
          <p:style>
            <a:lnRef idx="1">
              <a:schemeClr val="accent1"/>
            </a:lnRef>
            <a:fillRef idx="0">
              <a:schemeClr val="accent1"/>
            </a:fillRef>
            <a:effectRef idx="0">
              <a:schemeClr val="accent1"/>
            </a:effectRef>
            <a:fontRef idx="minor">
              <a:schemeClr val="tx1"/>
            </a:fontRef>
          </p:style>
        </p:cxnSp>
      </p:grpSp>
      <p:sp>
        <p:nvSpPr>
          <p:cNvPr id="1048636" name="文本框 11"/>
          <p:cNvSpPr txBox="1"/>
          <p:nvPr/>
        </p:nvSpPr>
        <p:spPr>
          <a:xfrm>
            <a:off x="5530215" y="4165600"/>
            <a:ext cx="1663700" cy="368300"/>
          </a:xfrm>
          <a:prstGeom prst="rect">
            <a:avLst/>
          </a:prstGeom>
          <a:noFill/>
        </p:spPr>
        <p:txBody>
          <a:bodyPr wrap="square">
            <a:spAutoFit/>
          </a:bodyPr>
          <a:p>
            <a:pPr algn="ctr">
              <a:spcBef>
                <a:spcPct val="20000"/>
              </a:spcBef>
            </a:pPr>
            <a:endParaRPr lang="zh-CN" altLang="en-US" sz="1800" dirty="0">
              <a:solidFill>
                <a:srgbClr val="03979A"/>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9000"/>
    </mc:Choice>
    <mc:Fallback>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213"/>
                                        </p:tgtEl>
                                        <p:attrNameLst>
                                          <p:attrName>style.visibility</p:attrName>
                                        </p:attrNameLst>
                                      </p:cBhvr>
                                      <p:to>
                                        <p:strVal val="visible"/>
                                      </p:to>
                                    </p:set>
                                    <p:anim calcmode="lin" valueType="num">
                                      <p:cBhvr>
                                        <p:cTn id="7" dur="500" fill="hold"/>
                                        <p:tgtEl>
                                          <p:spTgt spid="2097213"/>
                                        </p:tgtEl>
                                        <p:attrNameLst>
                                          <p:attrName>ppt_w</p:attrName>
                                        </p:attrNameLst>
                                      </p:cBhvr>
                                      <p:tavLst>
                                        <p:tav tm="0">
                                          <p:val>
                                            <p:fltVal val="0.0"/>
                                          </p:val>
                                        </p:tav>
                                        <p:tav tm="100000">
                                          <p:val>
                                            <p:strVal val="#ppt_w"/>
                                          </p:val>
                                        </p:tav>
                                      </p:tavLst>
                                    </p:anim>
                                    <p:anim calcmode="lin" valueType="num">
                                      <p:cBhvr>
                                        <p:cTn id="8" dur="500" fill="hold"/>
                                        <p:tgtEl>
                                          <p:spTgt spid="2097213"/>
                                        </p:tgtEl>
                                        <p:attrNameLst>
                                          <p:attrName>ppt_h</p:attrName>
                                        </p:attrNameLst>
                                      </p:cBhvr>
                                      <p:tavLst>
                                        <p:tav tm="0">
                                          <p:val>
                                            <p:fltVal val="0.0"/>
                                          </p:val>
                                        </p:tav>
                                        <p:tav tm="100000">
                                          <p:val>
                                            <p:strVal val="#ppt_h"/>
                                          </p:val>
                                        </p:tav>
                                      </p:tavLst>
                                    </p:anim>
                                    <p:animEffect transition="in" filter="fade">
                                      <p:cBhvr>
                                        <p:cTn id="9" dur="500"/>
                                        <p:tgtEl>
                                          <p:spTgt spid="20972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097217"/>
                                        </p:tgtEl>
                                        <p:attrNameLst>
                                          <p:attrName>style.visibility</p:attrName>
                                        </p:attrNameLst>
                                      </p:cBhvr>
                                      <p:to>
                                        <p:strVal val="visible"/>
                                      </p:to>
                                    </p:set>
                                    <p:animEffect transition="in" filter="fade">
                                      <p:cBhvr>
                                        <p:cTn id="13" dur="500"/>
                                        <p:tgtEl>
                                          <p:spTgt spid="209721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97214"/>
                                        </p:tgtEl>
                                        <p:attrNameLst>
                                          <p:attrName>style.visibility</p:attrName>
                                        </p:attrNameLst>
                                      </p:cBhvr>
                                      <p:to>
                                        <p:strVal val="visible"/>
                                      </p:to>
                                    </p:set>
                                    <p:animEffect transition="in" filter="wipe(down)">
                                      <p:cBhvr>
                                        <p:cTn id="17" dur="500"/>
                                        <p:tgtEl>
                                          <p:spTgt spid="2097214"/>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2097216"/>
                                        </p:tgtEl>
                                        <p:attrNameLst>
                                          <p:attrName>style.visibility</p:attrName>
                                        </p:attrNameLst>
                                      </p:cBhvr>
                                      <p:to>
                                        <p:strVal val="visible"/>
                                      </p:to>
                                    </p:set>
                                    <p:anim calcmode="lin" valueType="num">
                                      <p:cBhvr>
                                        <p:cTn id="21" dur="1000" fill="hold"/>
                                        <p:tgtEl>
                                          <p:spTgt spid="2097216"/>
                                        </p:tgtEl>
                                        <p:attrNameLst>
                                          <p:attrName>ppt_w</p:attrName>
                                        </p:attrNameLst>
                                      </p:cBhvr>
                                      <p:tavLst>
                                        <p:tav tm="0">
                                          <p:val>
                                            <p:fltVal val="0.0"/>
                                          </p:val>
                                        </p:tav>
                                        <p:tav tm="100000">
                                          <p:val>
                                            <p:strVal val="#ppt_w"/>
                                          </p:val>
                                        </p:tav>
                                      </p:tavLst>
                                    </p:anim>
                                    <p:anim calcmode="lin" valueType="num">
                                      <p:cBhvr>
                                        <p:cTn id="22" dur="1000" fill="hold"/>
                                        <p:tgtEl>
                                          <p:spTgt spid="2097216"/>
                                        </p:tgtEl>
                                        <p:attrNameLst>
                                          <p:attrName>ppt_h</p:attrName>
                                        </p:attrNameLst>
                                      </p:cBhvr>
                                      <p:tavLst>
                                        <p:tav tm="0">
                                          <p:val>
                                            <p:fltVal val="0.0"/>
                                          </p:val>
                                        </p:tav>
                                        <p:tav tm="100000">
                                          <p:val>
                                            <p:strVal val="#ppt_h"/>
                                          </p:val>
                                        </p:tav>
                                      </p:tavLst>
                                    </p:anim>
                                    <p:anim calcmode="lin" valueType="num">
                                      <p:cBhvr>
                                        <p:cTn id="23" dur="1000" fill="hold"/>
                                        <p:tgtEl>
                                          <p:spTgt spid="2097216"/>
                                        </p:tgtEl>
                                        <p:attrNameLst>
                                          <p:attrName>style.rotation</p:attrName>
                                        </p:attrNameLst>
                                      </p:cBhvr>
                                      <p:tavLst>
                                        <p:tav tm="0">
                                          <p:val>
                                            <p:fltVal val="90.0"/>
                                          </p:val>
                                        </p:tav>
                                        <p:tav tm="100000">
                                          <p:val>
                                            <p:fltVal val="0.0"/>
                                          </p:val>
                                        </p:tav>
                                      </p:tavLst>
                                    </p:anim>
                                    <p:animEffect transition="in" filter="fade">
                                      <p:cBhvr>
                                        <p:cTn id="24" dur="1000"/>
                                        <p:tgtEl>
                                          <p:spTgt spid="2097216"/>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2097215"/>
                                        </p:tgtEl>
                                        <p:attrNameLst>
                                          <p:attrName>style.visibility</p:attrName>
                                        </p:attrNameLst>
                                      </p:cBhvr>
                                      <p:to>
                                        <p:strVal val="visible"/>
                                      </p:to>
                                    </p:set>
                                    <p:animEffect transition="in" filter="wipe(down)">
                                      <p:cBhvr>
                                        <p:cTn id="28" dur="500"/>
                                        <p:tgtEl>
                                          <p:spTgt spid="2097215"/>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59"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60" name="图片 6"/>
          <p:cNvPicPr>
            <a:picLocks noChangeAspect="1"/>
          </p:cNvPicPr>
          <p:nvPr/>
        </p:nvPicPr>
        <p:blipFill>
          <a:blip r:embed="rId2" cstate="print"/>
          <a:stretch>
            <a:fillRect/>
          </a:stretch>
        </p:blipFill>
        <p:spPr>
          <a:xfrm>
            <a:off x="1362456" y="1091354"/>
            <a:ext cx="9609075" cy="4797077"/>
          </a:xfrm>
          <a:prstGeom prst="rect">
            <a:avLst/>
          </a:prstGeom>
        </p:spPr>
      </p:pic>
      <p:pic>
        <p:nvPicPr>
          <p:cNvPr id="2097161" name="图片 8"/>
          <p:cNvPicPr>
            <a:picLocks noChangeAspect="1"/>
          </p:cNvPicPr>
          <p:nvPr/>
        </p:nvPicPr>
        <p:blipFill>
          <a:blip r:embed="rId3" cstate="print"/>
          <a:srcRect/>
          <a:stretch>
            <a:fillRect/>
          </a:stretch>
        </p:blipFill>
        <p:spPr>
          <a:xfrm>
            <a:off x="7588317" y="3021206"/>
            <a:ext cx="4603683" cy="3944887"/>
          </a:xfrm>
          <a:prstGeom prst="rect">
            <a:avLst/>
          </a:prstGeom>
        </p:spPr>
      </p:pic>
      <p:pic>
        <p:nvPicPr>
          <p:cNvPr id="2097162" name="图片 14"/>
          <p:cNvPicPr>
            <a:picLocks noChangeAspect="1"/>
          </p:cNvPicPr>
          <p:nvPr/>
        </p:nvPicPr>
        <p:blipFill>
          <a:blip r:embed="rId4" cstate="print"/>
          <a:stretch>
            <a:fillRect/>
          </a:stretch>
        </p:blipFill>
        <p:spPr>
          <a:xfrm>
            <a:off x="584010" y="664077"/>
            <a:ext cx="1447473" cy="1444752"/>
          </a:xfrm>
          <a:prstGeom prst="rect">
            <a:avLst/>
          </a:prstGeom>
        </p:spPr>
      </p:pic>
      <p:grpSp>
        <p:nvGrpSpPr>
          <p:cNvPr id="35" name="组合 48"/>
          <p:cNvGrpSpPr/>
          <p:nvPr>
            <p:custDataLst>
              <p:tags r:id="rId5"/>
            </p:custDataLst>
          </p:nvPr>
        </p:nvGrpSpPr>
        <p:grpSpPr>
          <a:xfrm>
            <a:off x="3501390" y="1127760"/>
            <a:ext cx="4199255" cy="2701925"/>
            <a:chOff x="6348073" y="1556182"/>
            <a:chExt cx="4533510" cy="3359931"/>
          </a:xfrm>
          <a:solidFill>
            <a:srgbClr val="0070C0"/>
          </a:solidFill>
        </p:grpSpPr>
        <p:sp>
          <p:nvSpPr>
            <p:cNvPr id="1048583" name="Freeform 10"/>
            <p:cNvSpPr/>
            <p:nvPr>
              <p:custDataLst>
                <p:tags r:id="rId6"/>
              </p:custDataLst>
            </p:nvPr>
          </p:nvSpPr>
          <p:spPr bwMode="auto">
            <a:xfrm>
              <a:off x="6348073" y="1616195"/>
              <a:ext cx="4433040" cy="61496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03979A"/>
            </a:solidFill>
            <a:ln w="10" cap="flat" cmpd="sng">
              <a:noFill/>
              <a:round/>
            </a:ln>
          </p:spPr>
          <p:txBody>
            <a:bodyPr lIns="68562" tIns="34281" rIns="68562" bIns="34281"/>
            <a:p>
              <a:endParaRPr lang="zh-CN" altLang="en-US" sz="2800">
                <a:solidFill>
                  <a:schemeClr val="bg1"/>
                </a:solidFill>
                <a:effectLst>
                  <a:outerShdw blurRad="38100" dist="38100" dir="2700000" algn="tl">
                    <a:srgbClr val="000000">
                      <a:alpha val="43137"/>
                    </a:srgbClr>
                  </a:outerShdw>
                </a:effectLst>
                <a:cs typeface="+mn-ea"/>
                <a:sym typeface="+mn-lt"/>
              </a:endParaRPr>
            </a:p>
          </p:txBody>
        </p:sp>
        <p:sp>
          <p:nvSpPr>
            <p:cNvPr id="1048584" name="Freeform 10"/>
            <p:cNvSpPr/>
            <p:nvPr>
              <p:custDataLst>
                <p:tags r:id="rId7"/>
              </p:custDataLst>
            </p:nvPr>
          </p:nvSpPr>
          <p:spPr bwMode="auto">
            <a:xfrm>
              <a:off x="6348073" y="2483158"/>
              <a:ext cx="4433040" cy="61496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03979A"/>
            </a:solidFill>
            <a:ln w="10" cap="flat" cmpd="sng">
              <a:noFill/>
              <a:round/>
            </a:ln>
          </p:spPr>
          <p:txBody>
            <a:bodyPr lIns="68562" tIns="34281" rIns="68562" bIns="34281"/>
            <a:p>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sp>
          <p:nvSpPr>
            <p:cNvPr id="1048585" name="Freeform 10"/>
            <p:cNvSpPr/>
            <p:nvPr>
              <p:custDataLst>
                <p:tags r:id="rId8"/>
              </p:custDataLst>
            </p:nvPr>
          </p:nvSpPr>
          <p:spPr bwMode="auto">
            <a:xfrm>
              <a:off x="6358561" y="3374970"/>
              <a:ext cx="4433040" cy="61496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03979A"/>
            </a:solidFill>
            <a:ln w="10" cap="flat" cmpd="sng">
              <a:noFill/>
              <a:round/>
            </a:ln>
          </p:spPr>
          <p:txBody>
            <a:bodyPr lIns="68562" tIns="34281" rIns="68562" bIns="34281"/>
            <a:p>
              <a:endParaRPr lang="zh-CN" altLang="en-US" sz="2800" dirty="0">
                <a:solidFill>
                  <a:schemeClr val="bg1"/>
                </a:solidFill>
                <a:effectLst>
                  <a:outerShdw blurRad="38100" dist="38100" dir="2700000" algn="tl">
                    <a:srgbClr val="000000">
                      <a:alpha val="43137"/>
                    </a:srgbClr>
                  </a:outerShdw>
                </a:effectLst>
                <a:cs typeface="+mn-ea"/>
                <a:sym typeface="+mn-lt"/>
              </a:endParaRPr>
            </a:p>
          </p:txBody>
        </p:sp>
        <p:sp>
          <p:nvSpPr>
            <p:cNvPr id="1048586" name="Freeform 10"/>
            <p:cNvSpPr/>
            <p:nvPr>
              <p:custDataLst>
                <p:tags r:id="rId9"/>
              </p:custDataLst>
            </p:nvPr>
          </p:nvSpPr>
          <p:spPr bwMode="auto">
            <a:xfrm>
              <a:off x="6358560" y="4301149"/>
              <a:ext cx="4433040" cy="61496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03979A"/>
            </a:solidFill>
            <a:ln w="10" cap="flat" cmpd="sng">
              <a:noFill/>
              <a:round/>
            </a:ln>
          </p:spPr>
          <p:txBody>
            <a:bodyPr lIns="68562" tIns="34281" rIns="68562" bIns="34281"/>
            <a:p>
              <a:endParaRPr lang="zh-CN" altLang="en-US" sz="2800">
                <a:solidFill>
                  <a:schemeClr val="bg1"/>
                </a:solidFill>
                <a:effectLst>
                  <a:outerShdw blurRad="38100" dist="38100" dir="2700000" algn="tl">
                    <a:srgbClr val="000000">
                      <a:alpha val="43137"/>
                    </a:srgbClr>
                  </a:outerShdw>
                </a:effectLst>
                <a:cs typeface="+mn-ea"/>
                <a:sym typeface="+mn-lt"/>
              </a:endParaRPr>
            </a:p>
          </p:txBody>
        </p:sp>
        <p:sp>
          <p:nvSpPr>
            <p:cNvPr id="1048587" name="TextBox 105"/>
            <p:cNvSpPr txBox="1">
              <a:spLocks noChangeArrowheads="1"/>
            </p:cNvSpPr>
            <p:nvPr>
              <p:custDataLst>
                <p:tags r:id="rId10"/>
              </p:custDataLst>
            </p:nvPr>
          </p:nvSpPr>
          <p:spPr bwMode="auto">
            <a:xfrm>
              <a:off x="6397432" y="1556182"/>
              <a:ext cx="4291513" cy="801488"/>
            </a:xfrm>
            <a:prstGeom prst="rect">
              <a:avLst/>
            </a:prstGeom>
            <a:noFill/>
            <a:ln w="9525">
              <a:noFill/>
              <a:miter lim="800000"/>
            </a:ln>
          </p:spPr>
          <p:txBody>
            <a:bodyPr wrap="square" lIns="68562" tIns="34281" rIns="68562" bIns="34281">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20000"/>
                </a:spcBef>
              </a:pPr>
              <a:r>
                <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rPr>
                <a:t>一、无偿献血，优先用血，一人献血，全家受益</a:t>
              </a:r>
              <a:endPar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1048588" name="TextBox 108"/>
            <p:cNvSpPr txBox="1">
              <a:spLocks noChangeArrowheads="1"/>
            </p:cNvSpPr>
            <p:nvPr>
              <p:custDataLst>
                <p:tags r:id="rId11"/>
              </p:custDataLst>
            </p:nvPr>
          </p:nvSpPr>
          <p:spPr bwMode="auto">
            <a:xfrm>
              <a:off x="6439251" y="2517967"/>
              <a:ext cx="4351155" cy="536957"/>
            </a:xfrm>
            <a:prstGeom prst="rect">
              <a:avLst/>
            </a:prstGeom>
            <a:noFill/>
            <a:ln w="9525">
              <a:noFill/>
              <a:miter lim="800000"/>
            </a:ln>
          </p:spPr>
          <p:txBody>
            <a:bodyPr wrap="square" lIns="68562" tIns="34281" rIns="68562" bIns="34281">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20000"/>
                </a:spcBef>
              </a:pPr>
              <a:r>
                <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rPr>
                <a:t>二、献血安全吗？</a:t>
              </a:r>
              <a:endPar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1048589" name="TextBox 115"/>
            <p:cNvSpPr txBox="1">
              <a:spLocks noChangeArrowheads="1"/>
            </p:cNvSpPr>
            <p:nvPr>
              <p:custDataLst>
                <p:tags r:id="rId12"/>
              </p:custDataLst>
            </p:nvPr>
          </p:nvSpPr>
          <p:spPr bwMode="auto">
            <a:xfrm>
              <a:off x="6396747" y="3520814"/>
              <a:ext cx="4292884" cy="272427"/>
            </a:xfrm>
            <a:prstGeom prst="rect">
              <a:avLst/>
            </a:prstGeom>
            <a:noFill/>
            <a:ln w="9525">
              <a:noFill/>
              <a:miter lim="800000"/>
            </a:ln>
          </p:spPr>
          <p:txBody>
            <a:bodyPr wrap="square" lIns="68562" tIns="34281" rIns="68562" bIns="34281">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20000"/>
                </a:spcBef>
              </a:pPr>
              <a:r>
                <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rPr>
                <a:t>三、献血影响健康吗？</a:t>
              </a:r>
              <a:endPar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1048590" name="TextBox 117"/>
            <p:cNvSpPr txBox="1">
              <a:spLocks noChangeArrowheads="1"/>
            </p:cNvSpPr>
            <p:nvPr>
              <p:custDataLst>
                <p:tags r:id="rId13"/>
              </p:custDataLst>
            </p:nvPr>
          </p:nvSpPr>
          <p:spPr bwMode="auto">
            <a:xfrm>
              <a:off x="6359042" y="4379945"/>
              <a:ext cx="4522541" cy="389294"/>
            </a:xfrm>
            <a:prstGeom prst="rect">
              <a:avLst/>
            </a:prstGeom>
            <a:noFill/>
            <a:ln w="9525">
              <a:noFill/>
              <a:miter lim="800000"/>
            </a:ln>
          </p:spPr>
          <p:txBody>
            <a:bodyPr wrap="square" lIns="68562" tIns="34281" rIns="68562" bIns="34281">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spcBef>
                  <a:spcPct val="20000"/>
                </a:spcBef>
              </a:pPr>
              <a:r>
                <a:rPr lang="zh-CN" altLang="en-US" sz="1600" b="1" dirty="0">
                  <a:solidFill>
                    <a:schemeClr val="bg1"/>
                  </a:solidFill>
                  <a:effectLst>
                    <a:outerShdw blurRad="38100" dist="38100" dir="2700000" algn="tl">
                      <a:srgbClr val="000000">
                        <a:alpha val="43137"/>
                      </a:srgbClr>
                    </a:outerShdw>
                  </a:effectLst>
                  <a:latin typeface="+mn-lt"/>
                  <a:ea typeface="+mn-ea"/>
                  <a:cs typeface="+mn-ea"/>
                  <a:sym typeface="+mn-lt"/>
                </a:rPr>
                <a:t>四、献血的好处</a:t>
              </a:r>
              <a:endParaRPr lang="zh-CN" sz="16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grpSp>
        <p:nvGrpSpPr>
          <p:cNvPr id="36" name="组合 57"/>
          <p:cNvGrpSpPr/>
          <p:nvPr/>
        </p:nvGrpSpPr>
        <p:grpSpPr>
          <a:xfrm>
            <a:off x="2271901" y="1870517"/>
            <a:ext cx="775246" cy="775246"/>
            <a:chOff x="5295989" y="1005884"/>
            <a:chExt cx="847734" cy="847734"/>
          </a:xfrm>
          <a:solidFill>
            <a:srgbClr val="03979A"/>
          </a:solidFill>
        </p:grpSpPr>
        <p:sp>
          <p:nvSpPr>
            <p:cNvPr id="1048591" name="矩形: 圆角 58"/>
            <p:cNvSpPr/>
            <p:nvPr/>
          </p:nvSpPr>
          <p:spPr>
            <a:xfrm rot="18900000">
              <a:off x="5295989" y="1005884"/>
              <a:ext cx="847734" cy="847734"/>
            </a:xfrm>
            <a:prstGeom prst="roundRect">
              <a:avLst/>
            </a:prstGeom>
            <a:noFill/>
            <a:ln>
              <a:solidFill>
                <a:srgbClr val="039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nvGrpSpPr>
            <p:cNvPr id="37" name="组合 59"/>
            <p:cNvGrpSpPr/>
            <p:nvPr/>
          </p:nvGrpSpPr>
          <p:grpSpPr>
            <a:xfrm>
              <a:off x="5453808" y="1161354"/>
              <a:ext cx="532096" cy="541778"/>
              <a:chOff x="4331361" y="154218"/>
              <a:chExt cx="1437242" cy="1437237"/>
            </a:xfrm>
            <a:grpFill/>
          </p:grpSpPr>
          <p:sp>
            <p:nvSpPr>
              <p:cNvPr id="1048592" name="矩形 60"/>
              <p:cNvSpPr/>
              <p:nvPr/>
            </p:nvSpPr>
            <p:spPr>
              <a:xfrm>
                <a:off x="4331361" y="653261"/>
                <a:ext cx="1437242" cy="439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048593" name="矩形 61"/>
              <p:cNvSpPr/>
              <p:nvPr/>
            </p:nvSpPr>
            <p:spPr>
              <a:xfrm rot="16200000">
                <a:off x="4331363" y="655526"/>
                <a:ext cx="1437237" cy="4346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grpSp>
      </p:grpSp>
      <p:grpSp>
        <p:nvGrpSpPr>
          <p:cNvPr id="38" name="组合 62"/>
          <p:cNvGrpSpPr/>
          <p:nvPr/>
        </p:nvGrpSpPr>
        <p:grpSpPr>
          <a:xfrm>
            <a:off x="2123378" y="2299482"/>
            <a:ext cx="779389" cy="3238501"/>
            <a:chOff x="5566773" y="225527"/>
            <a:chExt cx="2329889" cy="3238501"/>
          </a:xfrm>
        </p:grpSpPr>
        <p:sp>
          <p:nvSpPr>
            <p:cNvPr id="1048594" name="MH_Others_1"/>
            <p:cNvSpPr txBox="1"/>
            <p:nvPr>
              <p:custDataLst>
                <p:tags r:id="rId14"/>
              </p:custDataLst>
            </p:nvPr>
          </p:nvSpPr>
          <p:spPr>
            <a:xfrm>
              <a:off x="6202174" y="225527"/>
              <a:ext cx="1691567" cy="3238501"/>
            </a:xfrm>
            <a:prstGeom prst="rect">
              <a:avLst/>
            </a:prstGeom>
            <a:noFill/>
          </p:spPr>
          <p:txBody>
            <a:bodyPr vert="horz" wrap="square" lIns="0" tIns="0" rIns="0" bIns="0" rtlCol="0" anchor="ctr" anchorCtr="0">
              <a:spAutoFit/>
            </a:bodyPr>
            <a:p>
              <a:pPr algn="ctr"/>
              <a:r>
                <a:rPr lang="zh-CN" altLang="en-US" sz="7200" b="1" dirty="0">
                  <a:solidFill>
                    <a:srgbClr val="03979A"/>
                  </a:solidFill>
                  <a:cs typeface="+mn-ea"/>
                  <a:sym typeface="+mn-lt"/>
                </a:rPr>
                <a:t>目 录</a:t>
              </a:r>
              <a:endParaRPr lang="zh-CN" altLang="en-US" sz="7200" b="1" dirty="0">
                <a:solidFill>
                  <a:srgbClr val="03979A"/>
                </a:solidFill>
                <a:cs typeface="+mn-ea"/>
                <a:sym typeface="+mn-lt"/>
              </a:endParaRPr>
            </a:p>
          </p:txBody>
        </p:sp>
        <p:sp>
          <p:nvSpPr>
            <p:cNvPr id="1048595" name="MH_Others_2"/>
            <p:cNvSpPr txBox="1"/>
            <p:nvPr>
              <p:custDataLst>
                <p:tags r:id="rId15"/>
              </p:custDataLst>
            </p:nvPr>
          </p:nvSpPr>
          <p:spPr>
            <a:xfrm>
              <a:off x="5566773" y="2089740"/>
              <a:ext cx="2329889" cy="246221"/>
            </a:xfrm>
            <a:prstGeom prst="rect">
              <a:avLst/>
            </a:prstGeom>
            <a:noFill/>
          </p:spPr>
          <p:txBody>
            <a:bodyPr vert="horz" wrap="square" lIns="0" tIns="0" rIns="0" bIns="0">
              <a:spAutoFit/>
            </a:bodyPr>
            <a:p>
              <a:pPr algn="ctr"/>
              <a:endParaRPr lang="zh-CN" altLang="en-US" sz="1600" b="1" dirty="0">
                <a:solidFill>
                  <a:srgbClr val="03979A"/>
                </a:solidFill>
                <a:effectLst>
                  <a:outerShdw blurRad="38100" dist="38100" dir="2700000" algn="tl">
                    <a:srgbClr val="000000">
                      <a:alpha val="43137"/>
                    </a:srgbClr>
                  </a:outerShdw>
                </a:effectLst>
                <a:cs typeface="+mn-ea"/>
                <a:sym typeface="+mn-lt"/>
              </a:endParaRPr>
            </a:p>
          </p:txBody>
        </p:sp>
      </p:grpSp>
      <p:sp>
        <p:nvSpPr>
          <p:cNvPr id="1048597" name="PA-doctor_195938"/>
          <p:cNvSpPr>
            <a:spLocks noChangeAspect="1"/>
          </p:cNvSpPr>
          <p:nvPr>
            <p:custDataLst>
              <p:tags r:id="rId16"/>
            </p:custDataLst>
          </p:nvPr>
        </p:nvSpPr>
        <p:spPr bwMode="auto">
          <a:xfrm>
            <a:off x="6428105" y="1918335"/>
            <a:ext cx="252095" cy="252095"/>
          </a:xfrm>
          <a:custGeom>
            <a:avLst/>
            <a:gdLst>
              <a:gd name="T0" fmla="*/ 6485 w 6827"/>
              <a:gd name="T1" fmla="*/ 2048 h 6827"/>
              <a:gd name="T2" fmla="*/ 4779 w 6827"/>
              <a:gd name="T3" fmla="*/ 2048 h 6827"/>
              <a:gd name="T4" fmla="*/ 4779 w 6827"/>
              <a:gd name="T5" fmla="*/ 341 h 6827"/>
              <a:gd name="T6" fmla="*/ 4437 w 6827"/>
              <a:gd name="T7" fmla="*/ 0 h 6827"/>
              <a:gd name="T8" fmla="*/ 2389 w 6827"/>
              <a:gd name="T9" fmla="*/ 0 h 6827"/>
              <a:gd name="T10" fmla="*/ 2048 w 6827"/>
              <a:gd name="T11" fmla="*/ 341 h 6827"/>
              <a:gd name="T12" fmla="*/ 2048 w 6827"/>
              <a:gd name="T13" fmla="*/ 2048 h 6827"/>
              <a:gd name="T14" fmla="*/ 341 w 6827"/>
              <a:gd name="T15" fmla="*/ 2048 h 6827"/>
              <a:gd name="T16" fmla="*/ 0 w 6827"/>
              <a:gd name="T17" fmla="*/ 2389 h 6827"/>
              <a:gd name="T18" fmla="*/ 0 w 6827"/>
              <a:gd name="T19" fmla="*/ 4437 h 6827"/>
              <a:gd name="T20" fmla="*/ 341 w 6827"/>
              <a:gd name="T21" fmla="*/ 4779 h 6827"/>
              <a:gd name="T22" fmla="*/ 2048 w 6827"/>
              <a:gd name="T23" fmla="*/ 4779 h 6827"/>
              <a:gd name="T24" fmla="*/ 2048 w 6827"/>
              <a:gd name="T25" fmla="*/ 6485 h 6827"/>
              <a:gd name="T26" fmla="*/ 2389 w 6827"/>
              <a:gd name="T27" fmla="*/ 6827 h 6827"/>
              <a:gd name="T28" fmla="*/ 4437 w 6827"/>
              <a:gd name="T29" fmla="*/ 6827 h 6827"/>
              <a:gd name="T30" fmla="*/ 4779 w 6827"/>
              <a:gd name="T31" fmla="*/ 6485 h 6827"/>
              <a:gd name="T32" fmla="*/ 4779 w 6827"/>
              <a:gd name="T33" fmla="*/ 4779 h 6827"/>
              <a:gd name="T34" fmla="*/ 6485 w 6827"/>
              <a:gd name="T35" fmla="*/ 4779 h 6827"/>
              <a:gd name="T36" fmla="*/ 6827 w 6827"/>
              <a:gd name="T37" fmla="*/ 4437 h 6827"/>
              <a:gd name="T38" fmla="*/ 6827 w 6827"/>
              <a:gd name="T39" fmla="*/ 2389 h 6827"/>
              <a:gd name="T40" fmla="*/ 6485 w 6827"/>
              <a:gd name="T41" fmla="*/ 2048 h 6827"/>
              <a:gd name="T42" fmla="*/ 6485 w 6827"/>
              <a:gd name="T43" fmla="*/ 4437 h 6827"/>
              <a:gd name="T44" fmla="*/ 4437 w 6827"/>
              <a:gd name="T45" fmla="*/ 4437 h 6827"/>
              <a:gd name="T46" fmla="*/ 4437 w 6827"/>
              <a:gd name="T47" fmla="*/ 6485 h 6827"/>
              <a:gd name="T48" fmla="*/ 2389 w 6827"/>
              <a:gd name="T49" fmla="*/ 6485 h 6827"/>
              <a:gd name="T50" fmla="*/ 2389 w 6827"/>
              <a:gd name="T51" fmla="*/ 4437 h 6827"/>
              <a:gd name="T52" fmla="*/ 341 w 6827"/>
              <a:gd name="T53" fmla="*/ 4437 h 6827"/>
              <a:gd name="T54" fmla="*/ 341 w 6827"/>
              <a:gd name="T55" fmla="*/ 2389 h 6827"/>
              <a:gd name="T56" fmla="*/ 2389 w 6827"/>
              <a:gd name="T57" fmla="*/ 2389 h 6827"/>
              <a:gd name="T58" fmla="*/ 2389 w 6827"/>
              <a:gd name="T59" fmla="*/ 341 h 6827"/>
              <a:gd name="T60" fmla="*/ 4437 w 6827"/>
              <a:gd name="T61" fmla="*/ 341 h 6827"/>
              <a:gd name="T62" fmla="*/ 4437 w 6827"/>
              <a:gd name="T63" fmla="*/ 2389 h 6827"/>
              <a:gd name="T64" fmla="*/ 6485 w 6827"/>
              <a:gd name="T65" fmla="*/ 2389 h 6827"/>
              <a:gd name="T66" fmla="*/ 6485 w 6827"/>
              <a:gd name="T67" fmla="*/ 443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7" h="6827">
                <a:moveTo>
                  <a:pt x="6485" y="2048"/>
                </a:moveTo>
                <a:lnTo>
                  <a:pt x="4779" y="2048"/>
                </a:lnTo>
                <a:lnTo>
                  <a:pt x="4779" y="341"/>
                </a:lnTo>
                <a:cubicBezTo>
                  <a:pt x="4779" y="153"/>
                  <a:pt x="4626" y="0"/>
                  <a:pt x="4437" y="0"/>
                </a:cubicBezTo>
                <a:lnTo>
                  <a:pt x="2389" y="0"/>
                </a:lnTo>
                <a:cubicBezTo>
                  <a:pt x="2201" y="0"/>
                  <a:pt x="2048" y="153"/>
                  <a:pt x="2048" y="341"/>
                </a:cubicBezTo>
                <a:lnTo>
                  <a:pt x="2048" y="2048"/>
                </a:lnTo>
                <a:lnTo>
                  <a:pt x="341" y="2048"/>
                </a:lnTo>
                <a:cubicBezTo>
                  <a:pt x="153" y="2048"/>
                  <a:pt x="0" y="2201"/>
                  <a:pt x="0" y="2389"/>
                </a:cubicBezTo>
                <a:lnTo>
                  <a:pt x="0" y="4437"/>
                </a:lnTo>
                <a:cubicBezTo>
                  <a:pt x="0" y="4626"/>
                  <a:pt x="153" y="4779"/>
                  <a:pt x="341" y="4779"/>
                </a:cubicBezTo>
                <a:lnTo>
                  <a:pt x="2048" y="4779"/>
                </a:lnTo>
                <a:lnTo>
                  <a:pt x="2048" y="6485"/>
                </a:lnTo>
                <a:cubicBezTo>
                  <a:pt x="2048" y="6674"/>
                  <a:pt x="2201" y="6827"/>
                  <a:pt x="2389" y="6827"/>
                </a:cubicBezTo>
                <a:lnTo>
                  <a:pt x="4437" y="6827"/>
                </a:lnTo>
                <a:cubicBezTo>
                  <a:pt x="4626" y="6827"/>
                  <a:pt x="4779" y="6674"/>
                  <a:pt x="4779" y="6485"/>
                </a:cubicBezTo>
                <a:lnTo>
                  <a:pt x="4779" y="4779"/>
                </a:lnTo>
                <a:lnTo>
                  <a:pt x="6485" y="4779"/>
                </a:lnTo>
                <a:cubicBezTo>
                  <a:pt x="6674" y="4779"/>
                  <a:pt x="6827" y="4626"/>
                  <a:pt x="6827" y="4437"/>
                </a:cubicBezTo>
                <a:lnTo>
                  <a:pt x="6827" y="2389"/>
                </a:lnTo>
                <a:cubicBezTo>
                  <a:pt x="6827" y="2201"/>
                  <a:pt x="6674" y="2048"/>
                  <a:pt x="6485" y="2048"/>
                </a:cubicBezTo>
                <a:close/>
                <a:moveTo>
                  <a:pt x="6485" y="4437"/>
                </a:moveTo>
                <a:lnTo>
                  <a:pt x="4437" y="4437"/>
                </a:lnTo>
                <a:lnTo>
                  <a:pt x="4437" y="6485"/>
                </a:lnTo>
                <a:lnTo>
                  <a:pt x="2389" y="6485"/>
                </a:lnTo>
                <a:lnTo>
                  <a:pt x="2389" y="4437"/>
                </a:lnTo>
                <a:lnTo>
                  <a:pt x="341" y="4437"/>
                </a:lnTo>
                <a:lnTo>
                  <a:pt x="341" y="2389"/>
                </a:lnTo>
                <a:lnTo>
                  <a:pt x="2389" y="2389"/>
                </a:lnTo>
                <a:lnTo>
                  <a:pt x="2389" y="341"/>
                </a:lnTo>
                <a:lnTo>
                  <a:pt x="4437" y="341"/>
                </a:lnTo>
                <a:lnTo>
                  <a:pt x="4437" y="2389"/>
                </a:lnTo>
                <a:lnTo>
                  <a:pt x="6485" y="2389"/>
                </a:lnTo>
                <a:lnTo>
                  <a:pt x="6485" y="4437"/>
                </a:lnTo>
                <a:close/>
              </a:path>
            </a:pathLst>
          </a:custGeom>
          <a:solidFill>
            <a:schemeClr val="bg1"/>
          </a:solidFill>
          <a:ln>
            <a:solidFill>
              <a:srgbClr val="03979A"/>
            </a:solidFill>
          </a:ln>
        </p:spPr>
        <p:txBody>
          <a:bodyPr/>
          <a:p>
            <a:endParaRPr lang="zh-CN" altLang="en-US">
              <a:solidFill>
                <a:schemeClr val="bg1"/>
              </a:solidFill>
              <a:effectLst>
                <a:outerShdw blurRad="38100" dist="38100" dir="2700000" algn="tl">
                  <a:srgbClr val="000000">
                    <a:alpha val="43137"/>
                  </a:srgbClr>
                </a:outerShdw>
              </a:effectLst>
              <a:cs typeface="+mn-ea"/>
              <a:sym typeface="+mn-lt"/>
            </a:endParaRPr>
          </a:p>
        </p:txBody>
      </p:sp>
      <p:grpSp>
        <p:nvGrpSpPr>
          <p:cNvPr id="41" name="PA-组合 15"/>
          <p:cNvGrpSpPr/>
          <p:nvPr>
            <p:custDataLst>
              <p:tags r:id="rId17"/>
            </p:custDataLst>
          </p:nvPr>
        </p:nvGrpSpPr>
        <p:grpSpPr>
          <a:xfrm>
            <a:off x="6625627" y="3418831"/>
            <a:ext cx="423513" cy="423513"/>
            <a:chOff x="11231028" y="6013155"/>
            <a:chExt cx="586997" cy="586997"/>
          </a:xfrm>
          <a:solidFill>
            <a:schemeClr val="bg1"/>
          </a:solidFill>
        </p:grpSpPr>
        <p:sp>
          <p:nvSpPr>
            <p:cNvPr id="1048600" name="PA-Flowchart: Connector 29"/>
            <p:cNvSpPr/>
            <p:nvPr>
              <p:custDataLst>
                <p:tags r:id="rId18"/>
              </p:custDataLst>
            </p:nvPr>
          </p:nvSpPr>
          <p:spPr>
            <a:xfrm rot="10800000">
              <a:off x="11231028" y="6013155"/>
              <a:ext cx="586997" cy="586997"/>
            </a:xfrm>
            <a:prstGeom prst="flowChartConnector">
              <a:avLst/>
            </a:prstGeom>
            <a:grpFill/>
            <a:ln>
              <a:solidFill>
                <a:srgbClr val="0397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ffectLst>
                  <a:outerShdw blurRad="38100" dist="38100" dir="2700000" algn="tl">
                    <a:srgbClr val="000000">
                      <a:alpha val="43137"/>
                    </a:srgbClr>
                  </a:outerShdw>
                </a:effectLst>
                <a:cs typeface="+mn-ea"/>
                <a:sym typeface="+mn-lt"/>
              </a:endParaRPr>
            </a:p>
          </p:txBody>
        </p:sp>
        <p:sp>
          <p:nvSpPr>
            <p:cNvPr id="1048601" name="PA-doctor_195938"/>
            <p:cNvSpPr>
              <a:spLocks noChangeAspect="1"/>
            </p:cNvSpPr>
            <p:nvPr>
              <p:custDataLst>
                <p:tags r:id="rId19"/>
              </p:custDataLst>
            </p:nvPr>
          </p:nvSpPr>
          <p:spPr bwMode="auto">
            <a:xfrm>
              <a:off x="11349740" y="6132131"/>
              <a:ext cx="349573" cy="349045"/>
            </a:xfrm>
            <a:custGeom>
              <a:avLst/>
              <a:gdLst>
                <a:gd name="T0" fmla="*/ 6485 w 6827"/>
                <a:gd name="T1" fmla="*/ 2048 h 6827"/>
                <a:gd name="T2" fmla="*/ 4779 w 6827"/>
                <a:gd name="T3" fmla="*/ 2048 h 6827"/>
                <a:gd name="T4" fmla="*/ 4779 w 6827"/>
                <a:gd name="T5" fmla="*/ 341 h 6827"/>
                <a:gd name="T6" fmla="*/ 4437 w 6827"/>
                <a:gd name="T7" fmla="*/ 0 h 6827"/>
                <a:gd name="T8" fmla="*/ 2389 w 6827"/>
                <a:gd name="T9" fmla="*/ 0 h 6827"/>
                <a:gd name="T10" fmla="*/ 2048 w 6827"/>
                <a:gd name="T11" fmla="*/ 341 h 6827"/>
                <a:gd name="T12" fmla="*/ 2048 w 6827"/>
                <a:gd name="T13" fmla="*/ 2048 h 6827"/>
                <a:gd name="T14" fmla="*/ 341 w 6827"/>
                <a:gd name="T15" fmla="*/ 2048 h 6827"/>
                <a:gd name="T16" fmla="*/ 0 w 6827"/>
                <a:gd name="T17" fmla="*/ 2389 h 6827"/>
                <a:gd name="T18" fmla="*/ 0 w 6827"/>
                <a:gd name="T19" fmla="*/ 4437 h 6827"/>
                <a:gd name="T20" fmla="*/ 341 w 6827"/>
                <a:gd name="T21" fmla="*/ 4779 h 6827"/>
                <a:gd name="T22" fmla="*/ 2048 w 6827"/>
                <a:gd name="T23" fmla="*/ 4779 h 6827"/>
                <a:gd name="T24" fmla="*/ 2048 w 6827"/>
                <a:gd name="T25" fmla="*/ 6485 h 6827"/>
                <a:gd name="T26" fmla="*/ 2389 w 6827"/>
                <a:gd name="T27" fmla="*/ 6827 h 6827"/>
                <a:gd name="T28" fmla="*/ 4437 w 6827"/>
                <a:gd name="T29" fmla="*/ 6827 h 6827"/>
                <a:gd name="T30" fmla="*/ 4779 w 6827"/>
                <a:gd name="T31" fmla="*/ 6485 h 6827"/>
                <a:gd name="T32" fmla="*/ 4779 w 6827"/>
                <a:gd name="T33" fmla="*/ 4779 h 6827"/>
                <a:gd name="T34" fmla="*/ 6485 w 6827"/>
                <a:gd name="T35" fmla="*/ 4779 h 6827"/>
                <a:gd name="T36" fmla="*/ 6827 w 6827"/>
                <a:gd name="T37" fmla="*/ 4437 h 6827"/>
                <a:gd name="T38" fmla="*/ 6827 w 6827"/>
                <a:gd name="T39" fmla="*/ 2389 h 6827"/>
                <a:gd name="T40" fmla="*/ 6485 w 6827"/>
                <a:gd name="T41" fmla="*/ 2048 h 6827"/>
                <a:gd name="T42" fmla="*/ 6485 w 6827"/>
                <a:gd name="T43" fmla="*/ 4437 h 6827"/>
                <a:gd name="T44" fmla="*/ 4437 w 6827"/>
                <a:gd name="T45" fmla="*/ 4437 h 6827"/>
                <a:gd name="T46" fmla="*/ 4437 w 6827"/>
                <a:gd name="T47" fmla="*/ 6485 h 6827"/>
                <a:gd name="T48" fmla="*/ 2389 w 6827"/>
                <a:gd name="T49" fmla="*/ 6485 h 6827"/>
                <a:gd name="T50" fmla="*/ 2389 w 6827"/>
                <a:gd name="T51" fmla="*/ 4437 h 6827"/>
                <a:gd name="T52" fmla="*/ 341 w 6827"/>
                <a:gd name="T53" fmla="*/ 4437 h 6827"/>
                <a:gd name="T54" fmla="*/ 341 w 6827"/>
                <a:gd name="T55" fmla="*/ 2389 h 6827"/>
                <a:gd name="T56" fmla="*/ 2389 w 6827"/>
                <a:gd name="T57" fmla="*/ 2389 h 6827"/>
                <a:gd name="T58" fmla="*/ 2389 w 6827"/>
                <a:gd name="T59" fmla="*/ 341 h 6827"/>
                <a:gd name="T60" fmla="*/ 4437 w 6827"/>
                <a:gd name="T61" fmla="*/ 341 h 6827"/>
                <a:gd name="T62" fmla="*/ 4437 w 6827"/>
                <a:gd name="T63" fmla="*/ 2389 h 6827"/>
                <a:gd name="T64" fmla="*/ 6485 w 6827"/>
                <a:gd name="T65" fmla="*/ 2389 h 6827"/>
                <a:gd name="T66" fmla="*/ 6485 w 6827"/>
                <a:gd name="T67" fmla="*/ 443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7" h="6827">
                  <a:moveTo>
                    <a:pt x="6485" y="2048"/>
                  </a:moveTo>
                  <a:lnTo>
                    <a:pt x="4779" y="2048"/>
                  </a:lnTo>
                  <a:lnTo>
                    <a:pt x="4779" y="341"/>
                  </a:lnTo>
                  <a:cubicBezTo>
                    <a:pt x="4779" y="153"/>
                    <a:pt x="4626" y="0"/>
                    <a:pt x="4437" y="0"/>
                  </a:cubicBezTo>
                  <a:lnTo>
                    <a:pt x="2389" y="0"/>
                  </a:lnTo>
                  <a:cubicBezTo>
                    <a:pt x="2201" y="0"/>
                    <a:pt x="2048" y="153"/>
                    <a:pt x="2048" y="341"/>
                  </a:cubicBezTo>
                  <a:lnTo>
                    <a:pt x="2048" y="2048"/>
                  </a:lnTo>
                  <a:lnTo>
                    <a:pt x="341" y="2048"/>
                  </a:lnTo>
                  <a:cubicBezTo>
                    <a:pt x="153" y="2048"/>
                    <a:pt x="0" y="2201"/>
                    <a:pt x="0" y="2389"/>
                  </a:cubicBezTo>
                  <a:lnTo>
                    <a:pt x="0" y="4437"/>
                  </a:lnTo>
                  <a:cubicBezTo>
                    <a:pt x="0" y="4626"/>
                    <a:pt x="153" y="4779"/>
                    <a:pt x="341" y="4779"/>
                  </a:cubicBezTo>
                  <a:lnTo>
                    <a:pt x="2048" y="4779"/>
                  </a:lnTo>
                  <a:lnTo>
                    <a:pt x="2048" y="6485"/>
                  </a:lnTo>
                  <a:cubicBezTo>
                    <a:pt x="2048" y="6674"/>
                    <a:pt x="2201" y="6827"/>
                    <a:pt x="2389" y="6827"/>
                  </a:cubicBezTo>
                  <a:lnTo>
                    <a:pt x="4437" y="6827"/>
                  </a:lnTo>
                  <a:cubicBezTo>
                    <a:pt x="4626" y="6827"/>
                    <a:pt x="4779" y="6674"/>
                    <a:pt x="4779" y="6485"/>
                  </a:cubicBezTo>
                  <a:lnTo>
                    <a:pt x="4779" y="4779"/>
                  </a:lnTo>
                  <a:lnTo>
                    <a:pt x="6485" y="4779"/>
                  </a:lnTo>
                  <a:cubicBezTo>
                    <a:pt x="6674" y="4779"/>
                    <a:pt x="6827" y="4626"/>
                    <a:pt x="6827" y="4437"/>
                  </a:cubicBezTo>
                  <a:lnTo>
                    <a:pt x="6827" y="2389"/>
                  </a:lnTo>
                  <a:cubicBezTo>
                    <a:pt x="6827" y="2201"/>
                    <a:pt x="6674" y="2048"/>
                    <a:pt x="6485" y="2048"/>
                  </a:cubicBezTo>
                  <a:close/>
                  <a:moveTo>
                    <a:pt x="6485" y="4437"/>
                  </a:moveTo>
                  <a:lnTo>
                    <a:pt x="4437" y="4437"/>
                  </a:lnTo>
                  <a:lnTo>
                    <a:pt x="4437" y="6485"/>
                  </a:lnTo>
                  <a:lnTo>
                    <a:pt x="2389" y="6485"/>
                  </a:lnTo>
                  <a:lnTo>
                    <a:pt x="2389" y="4437"/>
                  </a:lnTo>
                  <a:lnTo>
                    <a:pt x="341" y="4437"/>
                  </a:lnTo>
                  <a:lnTo>
                    <a:pt x="341" y="2389"/>
                  </a:lnTo>
                  <a:lnTo>
                    <a:pt x="2389" y="2389"/>
                  </a:lnTo>
                  <a:lnTo>
                    <a:pt x="2389" y="341"/>
                  </a:lnTo>
                  <a:lnTo>
                    <a:pt x="4437" y="341"/>
                  </a:lnTo>
                  <a:lnTo>
                    <a:pt x="4437" y="2389"/>
                  </a:lnTo>
                  <a:lnTo>
                    <a:pt x="6485" y="2389"/>
                  </a:lnTo>
                  <a:lnTo>
                    <a:pt x="6485" y="4437"/>
                  </a:lnTo>
                  <a:close/>
                </a:path>
              </a:pathLst>
            </a:custGeom>
            <a:grpFill/>
            <a:ln>
              <a:solidFill>
                <a:srgbClr val="03979A"/>
              </a:solidFill>
            </a:ln>
          </p:spPr>
          <p:txBody>
            <a:bodyPr/>
            <a:p>
              <a:endParaRPr lang="zh-CN" altLang="en-US">
                <a:solidFill>
                  <a:schemeClr val="bg1"/>
                </a:solidFill>
                <a:effectLst>
                  <a:outerShdw blurRad="38100" dist="38100" dir="2700000" algn="tl">
                    <a:srgbClr val="000000">
                      <a:alpha val="43137"/>
                    </a:srgbClr>
                  </a:outerShdw>
                </a:effectLst>
                <a:cs typeface="+mn-ea"/>
                <a:sym typeface="+mn-lt"/>
              </a:endParaRPr>
            </a:p>
          </p:txBody>
        </p:sp>
      </p:grpSp>
      <p:grpSp>
        <p:nvGrpSpPr>
          <p:cNvPr id="42" name="PA-组合 15"/>
          <p:cNvGrpSpPr/>
          <p:nvPr>
            <p:custDataLst>
              <p:tags r:id="rId20"/>
            </p:custDataLst>
          </p:nvPr>
        </p:nvGrpSpPr>
        <p:grpSpPr>
          <a:xfrm>
            <a:off x="4004347" y="4220078"/>
            <a:ext cx="423513" cy="423513"/>
            <a:chOff x="11231028" y="6013155"/>
            <a:chExt cx="586997" cy="586997"/>
          </a:xfrm>
          <a:solidFill>
            <a:schemeClr val="bg1"/>
          </a:solidFill>
        </p:grpSpPr>
        <p:sp>
          <p:nvSpPr>
            <p:cNvPr id="1048602" name="PA-Flowchart: Connector 29"/>
            <p:cNvSpPr/>
            <p:nvPr>
              <p:custDataLst>
                <p:tags r:id="rId21"/>
              </p:custDataLst>
            </p:nvPr>
          </p:nvSpPr>
          <p:spPr>
            <a:xfrm rot="10800000">
              <a:off x="11231028" y="6013155"/>
              <a:ext cx="586997" cy="586997"/>
            </a:xfrm>
            <a:prstGeom prst="flowChartConnector">
              <a:avLst/>
            </a:prstGeom>
            <a:grpFill/>
            <a:ln>
              <a:solidFill>
                <a:srgbClr val="0397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ffectLst>
                  <a:outerShdw blurRad="38100" dist="38100" dir="2700000" algn="tl">
                    <a:srgbClr val="000000">
                      <a:alpha val="43137"/>
                    </a:srgbClr>
                  </a:outerShdw>
                </a:effectLst>
                <a:cs typeface="+mn-ea"/>
                <a:sym typeface="+mn-lt"/>
              </a:endParaRPr>
            </a:p>
          </p:txBody>
        </p:sp>
        <p:sp>
          <p:nvSpPr>
            <p:cNvPr id="1048603" name="PA-doctor_195938"/>
            <p:cNvSpPr>
              <a:spLocks noChangeAspect="1"/>
            </p:cNvSpPr>
            <p:nvPr>
              <p:custDataLst>
                <p:tags r:id="rId22"/>
              </p:custDataLst>
            </p:nvPr>
          </p:nvSpPr>
          <p:spPr bwMode="auto">
            <a:xfrm>
              <a:off x="11349740" y="6132131"/>
              <a:ext cx="349573" cy="349045"/>
            </a:xfrm>
            <a:custGeom>
              <a:avLst/>
              <a:gdLst>
                <a:gd name="T0" fmla="*/ 6485 w 6827"/>
                <a:gd name="T1" fmla="*/ 2048 h 6827"/>
                <a:gd name="T2" fmla="*/ 4779 w 6827"/>
                <a:gd name="T3" fmla="*/ 2048 h 6827"/>
                <a:gd name="T4" fmla="*/ 4779 w 6827"/>
                <a:gd name="T5" fmla="*/ 341 h 6827"/>
                <a:gd name="T6" fmla="*/ 4437 w 6827"/>
                <a:gd name="T7" fmla="*/ 0 h 6827"/>
                <a:gd name="T8" fmla="*/ 2389 w 6827"/>
                <a:gd name="T9" fmla="*/ 0 h 6827"/>
                <a:gd name="T10" fmla="*/ 2048 w 6827"/>
                <a:gd name="T11" fmla="*/ 341 h 6827"/>
                <a:gd name="T12" fmla="*/ 2048 w 6827"/>
                <a:gd name="T13" fmla="*/ 2048 h 6827"/>
                <a:gd name="T14" fmla="*/ 341 w 6827"/>
                <a:gd name="T15" fmla="*/ 2048 h 6827"/>
                <a:gd name="T16" fmla="*/ 0 w 6827"/>
                <a:gd name="T17" fmla="*/ 2389 h 6827"/>
                <a:gd name="T18" fmla="*/ 0 w 6827"/>
                <a:gd name="T19" fmla="*/ 4437 h 6827"/>
                <a:gd name="T20" fmla="*/ 341 w 6827"/>
                <a:gd name="T21" fmla="*/ 4779 h 6827"/>
                <a:gd name="T22" fmla="*/ 2048 w 6827"/>
                <a:gd name="T23" fmla="*/ 4779 h 6827"/>
                <a:gd name="T24" fmla="*/ 2048 w 6827"/>
                <a:gd name="T25" fmla="*/ 6485 h 6827"/>
                <a:gd name="T26" fmla="*/ 2389 w 6827"/>
                <a:gd name="T27" fmla="*/ 6827 h 6827"/>
                <a:gd name="T28" fmla="*/ 4437 w 6827"/>
                <a:gd name="T29" fmla="*/ 6827 h 6827"/>
                <a:gd name="T30" fmla="*/ 4779 w 6827"/>
                <a:gd name="T31" fmla="*/ 6485 h 6827"/>
                <a:gd name="T32" fmla="*/ 4779 w 6827"/>
                <a:gd name="T33" fmla="*/ 4779 h 6827"/>
                <a:gd name="T34" fmla="*/ 6485 w 6827"/>
                <a:gd name="T35" fmla="*/ 4779 h 6827"/>
                <a:gd name="T36" fmla="*/ 6827 w 6827"/>
                <a:gd name="T37" fmla="*/ 4437 h 6827"/>
                <a:gd name="T38" fmla="*/ 6827 w 6827"/>
                <a:gd name="T39" fmla="*/ 2389 h 6827"/>
                <a:gd name="T40" fmla="*/ 6485 w 6827"/>
                <a:gd name="T41" fmla="*/ 2048 h 6827"/>
                <a:gd name="T42" fmla="*/ 6485 w 6827"/>
                <a:gd name="T43" fmla="*/ 4437 h 6827"/>
                <a:gd name="T44" fmla="*/ 4437 w 6827"/>
                <a:gd name="T45" fmla="*/ 4437 h 6827"/>
                <a:gd name="T46" fmla="*/ 4437 w 6827"/>
                <a:gd name="T47" fmla="*/ 6485 h 6827"/>
                <a:gd name="T48" fmla="*/ 2389 w 6827"/>
                <a:gd name="T49" fmla="*/ 6485 h 6827"/>
                <a:gd name="T50" fmla="*/ 2389 w 6827"/>
                <a:gd name="T51" fmla="*/ 4437 h 6827"/>
                <a:gd name="T52" fmla="*/ 341 w 6827"/>
                <a:gd name="T53" fmla="*/ 4437 h 6827"/>
                <a:gd name="T54" fmla="*/ 341 w 6827"/>
                <a:gd name="T55" fmla="*/ 2389 h 6827"/>
                <a:gd name="T56" fmla="*/ 2389 w 6827"/>
                <a:gd name="T57" fmla="*/ 2389 h 6827"/>
                <a:gd name="T58" fmla="*/ 2389 w 6827"/>
                <a:gd name="T59" fmla="*/ 341 h 6827"/>
                <a:gd name="T60" fmla="*/ 4437 w 6827"/>
                <a:gd name="T61" fmla="*/ 341 h 6827"/>
                <a:gd name="T62" fmla="*/ 4437 w 6827"/>
                <a:gd name="T63" fmla="*/ 2389 h 6827"/>
                <a:gd name="T64" fmla="*/ 6485 w 6827"/>
                <a:gd name="T65" fmla="*/ 2389 h 6827"/>
                <a:gd name="T66" fmla="*/ 6485 w 6827"/>
                <a:gd name="T67" fmla="*/ 443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7" h="6827">
                  <a:moveTo>
                    <a:pt x="6485" y="2048"/>
                  </a:moveTo>
                  <a:lnTo>
                    <a:pt x="4779" y="2048"/>
                  </a:lnTo>
                  <a:lnTo>
                    <a:pt x="4779" y="341"/>
                  </a:lnTo>
                  <a:cubicBezTo>
                    <a:pt x="4779" y="153"/>
                    <a:pt x="4626" y="0"/>
                    <a:pt x="4437" y="0"/>
                  </a:cubicBezTo>
                  <a:lnTo>
                    <a:pt x="2389" y="0"/>
                  </a:lnTo>
                  <a:cubicBezTo>
                    <a:pt x="2201" y="0"/>
                    <a:pt x="2048" y="153"/>
                    <a:pt x="2048" y="341"/>
                  </a:cubicBezTo>
                  <a:lnTo>
                    <a:pt x="2048" y="2048"/>
                  </a:lnTo>
                  <a:lnTo>
                    <a:pt x="341" y="2048"/>
                  </a:lnTo>
                  <a:cubicBezTo>
                    <a:pt x="153" y="2048"/>
                    <a:pt x="0" y="2201"/>
                    <a:pt x="0" y="2389"/>
                  </a:cubicBezTo>
                  <a:lnTo>
                    <a:pt x="0" y="4437"/>
                  </a:lnTo>
                  <a:cubicBezTo>
                    <a:pt x="0" y="4626"/>
                    <a:pt x="153" y="4779"/>
                    <a:pt x="341" y="4779"/>
                  </a:cubicBezTo>
                  <a:lnTo>
                    <a:pt x="2048" y="4779"/>
                  </a:lnTo>
                  <a:lnTo>
                    <a:pt x="2048" y="6485"/>
                  </a:lnTo>
                  <a:cubicBezTo>
                    <a:pt x="2048" y="6674"/>
                    <a:pt x="2201" y="6827"/>
                    <a:pt x="2389" y="6827"/>
                  </a:cubicBezTo>
                  <a:lnTo>
                    <a:pt x="4437" y="6827"/>
                  </a:lnTo>
                  <a:cubicBezTo>
                    <a:pt x="4626" y="6827"/>
                    <a:pt x="4779" y="6674"/>
                    <a:pt x="4779" y="6485"/>
                  </a:cubicBezTo>
                  <a:lnTo>
                    <a:pt x="4779" y="4779"/>
                  </a:lnTo>
                  <a:lnTo>
                    <a:pt x="6485" y="4779"/>
                  </a:lnTo>
                  <a:cubicBezTo>
                    <a:pt x="6674" y="4779"/>
                    <a:pt x="6827" y="4626"/>
                    <a:pt x="6827" y="4437"/>
                  </a:cubicBezTo>
                  <a:lnTo>
                    <a:pt x="6827" y="2389"/>
                  </a:lnTo>
                  <a:cubicBezTo>
                    <a:pt x="6827" y="2201"/>
                    <a:pt x="6674" y="2048"/>
                    <a:pt x="6485" y="2048"/>
                  </a:cubicBezTo>
                  <a:close/>
                  <a:moveTo>
                    <a:pt x="6485" y="4437"/>
                  </a:moveTo>
                  <a:lnTo>
                    <a:pt x="4437" y="4437"/>
                  </a:lnTo>
                  <a:lnTo>
                    <a:pt x="4437" y="6485"/>
                  </a:lnTo>
                  <a:lnTo>
                    <a:pt x="2389" y="6485"/>
                  </a:lnTo>
                  <a:lnTo>
                    <a:pt x="2389" y="4437"/>
                  </a:lnTo>
                  <a:lnTo>
                    <a:pt x="341" y="4437"/>
                  </a:lnTo>
                  <a:lnTo>
                    <a:pt x="341" y="2389"/>
                  </a:lnTo>
                  <a:lnTo>
                    <a:pt x="2389" y="2389"/>
                  </a:lnTo>
                  <a:lnTo>
                    <a:pt x="2389" y="341"/>
                  </a:lnTo>
                  <a:lnTo>
                    <a:pt x="4437" y="341"/>
                  </a:lnTo>
                  <a:lnTo>
                    <a:pt x="4437" y="2389"/>
                  </a:lnTo>
                  <a:lnTo>
                    <a:pt x="6485" y="2389"/>
                  </a:lnTo>
                  <a:lnTo>
                    <a:pt x="6485" y="4437"/>
                  </a:lnTo>
                  <a:close/>
                </a:path>
              </a:pathLst>
            </a:custGeom>
            <a:grpFill/>
            <a:ln>
              <a:solidFill>
                <a:srgbClr val="03979A"/>
              </a:solidFill>
            </a:ln>
          </p:spPr>
          <p:txBody>
            <a:bodyPr/>
            <a:p>
              <a:endParaRPr lang="zh-CN" altLang="en-US">
                <a:solidFill>
                  <a:schemeClr val="bg1"/>
                </a:solidFill>
                <a:effectLst>
                  <a:outerShdw blurRad="38100" dist="38100" dir="2700000" algn="tl">
                    <a:srgbClr val="000000">
                      <a:alpha val="43137"/>
                    </a:srgbClr>
                  </a:outerShdw>
                </a:effectLst>
                <a:cs typeface="+mn-ea"/>
                <a:sym typeface="+mn-lt"/>
              </a:endParaRPr>
            </a:p>
          </p:txBody>
        </p:sp>
      </p:grpSp>
      <p:sp>
        <p:nvSpPr>
          <p:cNvPr id="2" name="Freeform 10"/>
          <p:cNvSpPr/>
          <p:nvPr>
            <p:custDataLst>
              <p:tags r:id="rId23"/>
            </p:custDataLst>
          </p:nvPr>
        </p:nvSpPr>
        <p:spPr bwMode="auto">
          <a:xfrm>
            <a:off x="3501390" y="3987800"/>
            <a:ext cx="4086860" cy="48514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03979A"/>
          </a:solidFill>
          <a:ln w="10" cap="flat" cmpd="sng">
            <a:noFill/>
            <a:round/>
          </a:ln>
        </p:spPr>
        <p:txBody>
          <a:bodyPr lIns="68562" tIns="34281" rIns="68562" bIns="34281"/>
          <a:p>
            <a:pPr algn="just"/>
            <a:r>
              <a:rPr lang="zh-CN" altLang="en-US" sz="1600" b="1">
                <a:solidFill>
                  <a:schemeClr val="bg1"/>
                </a:solidFill>
                <a:latin typeface="+mj-lt"/>
                <a:ea typeface="+mj-lt"/>
                <a:cs typeface="+mj-lt"/>
                <a:sym typeface="+mn-ea"/>
              </a:rPr>
              <a:t>五、济南市无偿献血</a:t>
            </a:r>
            <a:r>
              <a:rPr lang="en-US" altLang="zh-CN" sz="1600" b="1">
                <a:solidFill>
                  <a:schemeClr val="bg1"/>
                </a:solidFill>
                <a:latin typeface="+mj-lt"/>
                <a:ea typeface="+mj-lt"/>
                <a:cs typeface="+mj-lt"/>
                <a:sym typeface="+mn-ea"/>
              </a:rPr>
              <a:t>“</a:t>
            </a:r>
            <a:r>
              <a:rPr lang="zh-CN" altLang="en-US" sz="1600" b="1">
                <a:solidFill>
                  <a:schemeClr val="bg1"/>
                </a:solidFill>
                <a:latin typeface="+mj-lt"/>
                <a:ea typeface="+mj-lt"/>
                <a:cs typeface="+mj-lt"/>
                <a:sym typeface="+mn-ea"/>
              </a:rPr>
              <a:t>三免</a:t>
            </a:r>
            <a:r>
              <a:rPr lang="en-US" altLang="zh-CN" sz="1600" b="1">
                <a:solidFill>
                  <a:schemeClr val="bg1"/>
                </a:solidFill>
                <a:latin typeface="+mj-lt"/>
                <a:ea typeface="+mj-lt"/>
                <a:cs typeface="+mj-lt"/>
                <a:sym typeface="+mn-ea"/>
              </a:rPr>
              <a:t>”</a:t>
            </a:r>
            <a:r>
              <a:rPr lang="zh-CN" altLang="en-US" sz="1600" b="1">
                <a:solidFill>
                  <a:schemeClr val="bg1"/>
                </a:solidFill>
                <a:latin typeface="+mj-lt"/>
                <a:ea typeface="+mj-lt"/>
                <a:cs typeface="+mj-lt"/>
                <a:sym typeface="+mn-ea"/>
              </a:rPr>
              <a:t>政策</a:t>
            </a:r>
            <a:endParaRPr lang="zh-CN" altLang="en-US" sz="1600" b="1">
              <a:solidFill>
                <a:schemeClr val="bg1"/>
              </a:solidFill>
              <a:latin typeface="+mj-lt"/>
              <a:ea typeface="+mj-lt"/>
              <a:cs typeface="+mj-lt"/>
            </a:endParaRPr>
          </a:p>
          <a:p>
            <a:pPr algn="just"/>
            <a:endParaRPr lang="zh-CN" altLang="en-US" sz="1600" b="1">
              <a:solidFill>
                <a:schemeClr val="bg1"/>
              </a:solidFill>
              <a:effectLst>
                <a:outerShdw blurRad="38100" dist="38100" dir="2700000" algn="tl">
                  <a:srgbClr val="000000">
                    <a:alpha val="43137"/>
                  </a:srgbClr>
                </a:outerShdw>
              </a:effectLst>
              <a:latin typeface="+mj-lt"/>
              <a:ea typeface="+mj-lt"/>
              <a:cs typeface="+mj-lt"/>
              <a:sym typeface="+mn-lt"/>
            </a:endParaRPr>
          </a:p>
        </p:txBody>
      </p:sp>
      <p:sp>
        <p:nvSpPr>
          <p:cNvPr id="4" name="Freeform 10"/>
          <p:cNvSpPr/>
          <p:nvPr>
            <p:custDataLst>
              <p:tags r:id="rId24"/>
            </p:custDataLst>
          </p:nvPr>
        </p:nvSpPr>
        <p:spPr bwMode="auto">
          <a:xfrm>
            <a:off x="3500755" y="5228590"/>
            <a:ext cx="4086860" cy="45085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03979A"/>
          </a:solidFill>
          <a:ln w="10" cap="flat" cmpd="sng">
            <a:noFill/>
            <a:round/>
          </a:ln>
        </p:spPr>
        <p:txBody>
          <a:bodyPr lIns="68562" tIns="34281" rIns="68562" bIns="34281"/>
          <a:p>
            <a:r>
              <a:rPr lang="zh-CN" altLang="en-US" sz="1600" b="1">
                <a:solidFill>
                  <a:schemeClr val="bg1"/>
                </a:solidFill>
                <a:sym typeface="+mn-ea"/>
              </a:rPr>
              <a:t>七、无偿献血常见误区</a:t>
            </a:r>
            <a:endParaRPr lang="zh-CN" altLang="en-US" sz="1600" b="1" dirty="0">
              <a:solidFill>
                <a:schemeClr val="bg1"/>
              </a:solidFill>
              <a:effectLst>
                <a:outerShdw blurRad="38100" dist="38100" dir="2700000" algn="tl">
                  <a:srgbClr val="000000">
                    <a:alpha val="43137"/>
                  </a:srgbClr>
                </a:outerShdw>
              </a:effectLst>
              <a:cs typeface="+mn-ea"/>
              <a:sym typeface="+mn-ea"/>
            </a:endParaRPr>
          </a:p>
        </p:txBody>
      </p:sp>
      <p:sp>
        <p:nvSpPr>
          <p:cNvPr id="6" name="Freeform 10"/>
          <p:cNvSpPr/>
          <p:nvPr>
            <p:custDataLst>
              <p:tags r:id="rId25"/>
            </p:custDataLst>
          </p:nvPr>
        </p:nvSpPr>
        <p:spPr bwMode="auto">
          <a:xfrm>
            <a:off x="3519805" y="4618355"/>
            <a:ext cx="4087495" cy="439420"/>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03979A"/>
          </a:solidFill>
          <a:ln w="10" cap="flat" cmpd="sng">
            <a:noFill/>
            <a:round/>
          </a:ln>
        </p:spPr>
        <p:txBody>
          <a:bodyPr lIns="68562" tIns="34281" rIns="68562" bIns="34281"/>
          <a:p>
            <a:r>
              <a:rPr lang="zh-CN" altLang="en-US" sz="1600" b="1">
                <a:solidFill>
                  <a:schemeClr val="bg1"/>
                </a:solidFill>
                <a:sym typeface="+mn-ea"/>
              </a:rPr>
              <a:t>六、无偿献血全流程攻略</a:t>
            </a:r>
            <a:endParaRPr lang="zh-CN" altLang="en-US" sz="1600" b="1" dirty="0">
              <a:solidFill>
                <a:schemeClr val="bg1"/>
              </a:solidFill>
              <a:effectLst>
                <a:outerShdw blurRad="38100" dist="38100" dir="2700000" algn="tl">
                  <a:srgbClr val="000000">
                    <a:alpha val="43137"/>
                  </a:srgbClr>
                </a:outerShdw>
              </a:effectLst>
              <a:cs typeface="+mn-ea"/>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60"/>
                                        </p:tgtEl>
                                        <p:attrNameLst>
                                          <p:attrName>style.visibility</p:attrName>
                                        </p:attrNameLst>
                                      </p:cBhvr>
                                      <p:to>
                                        <p:strVal val="visible"/>
                                      </p:to>
                                    </p:set>
                                    <p:anim calcmode="lin" valueType="num">
                                      <p:cBhvr>
                                        <p:cTn id="7" dur="500" fill="hold"/>
                                        <p:tgtEl>
                                          <p:spTgt spid="2097160"/>
                                        </p:tgtEl>
                                        <p:attrNameLst>
                                          <p:attrName>ppt_w</p:attrName>
                                        </p:attrNameLst>
                                      </p:cBhvr>
                                      <p:tavLst>
                                        <p:tav tm="0">
                                          <p:val>
                                            <p:fltVal val="0.0"/>
                                          </p:val>
                                        </p:tav>
                                        <p:tav tm="100000">
                                          <p:val>
                                            <p:strVal val="#ppt_w"/>
                                          </p:val>
                                        </p:tav>
                                      </p:tavLst>
                                    </p:anim>
                                    <p:anim calcmode="lin" valueType="num">
                                      <p:cBhvr>
                                        <p:cTn id="8" dur="500" fill="hold"/>
                                        <p:tgtEl>
                                          <p:spTgt spid="2097160"/>
                                        </p:tgtEl>
                                        <p:attrNameLst>
                                          <p:attrName>ppt_h</p:attrName>
                                        </p:attrNameLst>
                                      </p:cBhvr>
                                      <p:tavLst>
                                        <p:tav tm="0">
                                          <p:val>
                                            <p:fltVal val="0.0"/>
                                          </p:val>
                                        </p:tav>
                                        <p:tav tm="100000">
                                          <p:val>
                                            <p:strVal val="#ppt_h"/>
                                          </p:val>
                                        </p:tav>
                                      </p:tavLst>
                                    </p:anim>
                                    <p:animEffect transition="in" filter="fade">
                                      <p:cBhvr>
                                        <p:cTn id="9" dur="500"/>
                                        <p:tgtEl>
                                          <p:spTgt spid="209716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097161"/>
                                        </p:tgtEl>
                                        <p:attrNameLst>
                                          <p:attrName>style.visibility</p:attrName>
                                        </p:attrNameLst>
                                      </p:cBhvr>
                                      <p:to>
                                        <p:strVal val="visible"/>
                                      </p:to>
                                    </p:set>
                                    <p:animEffect transition="in" filter="wipe(down)">
                                      <p:cBhvr>
                                        <p:cTn id="13" dur="500"/>
                                        <p:tgtEl>
                                          <p:spTgt spid="2097161"/>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097162"/>
                                        </p:tgtEl>
                                        <p:attrNameLst>
                                          <p:attrName>style.visibility</p:attrName>
                                        </p:attrNameLst>
                                      </p:cBhvr>
                                      <p:to>
                                        <p:strVal val="visible"/>
                                      </p:to>
                                    </p:set>
                                    <p:anim calcmode="lin" valueType="num">
                                      <p:cBhvr>
                                        <p:cTn id="17" dur="1000" fill="hold"/>
                                        <p:tgtEl>
                                          <p:spTgt spid="2097162"/>
                                        </p:tgtEl>
                                        <p:attrNameLst>
                                          <p:attrName>ppt_w</p:attrName>
                                        </p:attrNameLst>
                                      </p:cBhvr>
                                      <p:tavLst>
                                        <p:tav tm="0">
                                          <p:val>
                                            <p:fltVal val="0.0"/>
                                          </p:val>
                                        </p:tav>
                                        <p:tav tm="100000">
                                          <p:val>
                                            <p:strVal val="#ppt_w"/>
                                          </p:val>
                                        </p:tav>
                                      </p:tavLst>
                                    </p:anim>
                                    <p:anim calcmode="lin" valueType="num">
                                      <p:cBhvr>
                                        <p:cTn id="18" dur="1000" fill="hold"/>
                                        <p:tgtEl>
                                          <p:spTgt spid="2097162"/>
                                        </p:tgtEl>
                                        <p:attrNameLst>
                                          <p:attrName>ppt_h</p:attrName>
                                        </p:attrNameLst>
                                      </p:cBhvr>
                                      <p:tavLst>
                                        <p:tav tm="0">
                                          <p:val>
                                            <p:fltVal val="0.0"/>
                                          </p:val>
                                        </p:tav>
                                        <p:tav tm="100000">
                                          <p:val>
                                            <p:strVal val="#ppt_h"/>
                                          </p:val>
                                        </p:tav>
                                      </p:tavLst>
                                    </p:anim>
                                    <p:anim calcmode="lin" valueType="num">
                                      <p:cBhvr>
                                        <p:cTn id="19" dur="1000" fill="hold"/>
                                        <p:tgtEl>
                                          <p:spTgt spid="2097162"/>
                                        </p:tgtEl>
                                        <p:attrNameLst>
                                          <p:attrName>style.rotation</p:attrName>
                                        </p:attrNameLst>
                                      </p:cBhvr>
                                      <p:tavLst>
                                        <p:tav tm="0">
                                          <p:val>
                                            <p:fltVal val="90.0"/>
                                          </p:val>
                                        </p:tav>
                                        <p:tav tm="100000">
                                          <p:val>
                                            <p:fltVal val="0.0"/>
                                          </p:val>
                                        </p:tav>
                                      </p:tavLst>
                                    </p:anim>
                                    <p:animEffect transition="in" filter="fade">
                                      <p:cBhvr>
                                        <p:cTn id="20" dur="1000"/>
                                        <p:tgtEl>
                                          <p:spTgt spid="2097162"/>
                                        </p:tgtEl>
                                      </p:cBhvr>
                                    </p:animEffect>
                                  </p:childTnLst>
                                </p:cTn>
                              </p:par>
                            </p:childTnLst>
                          </p:cTn>
                        </p:par>
                        <p:par>
                          <p:cTn id="21" fill="hold">
                            <p:stCondLst>
                              <p:cond delay="2000"/>
                            </p:stCondLst>
                            <p:childTnLst>
                              <p:par>
                                <p:cTn id="22" presetID="2" presetClass="entr" presetSubtype="1"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250"/>
                                        <p:tgtEl>
                                          <p:spTgt spid="36"/>
                                        </p:tgtEl>
                                      </p:cBhvr>
                                    </p:animEffect>
                                    <p:anim calcmode="lin" valueType="num">
                                      <p:cBhvr>
                                        <p:cTn id="30" dur="1250" fill="hold"/>
                                        <p:tgtEl>
                                          <p:spTgt spid="36"/>
                                        </p:tgtEl>
                                        <p:attrNameLst>
                                          <p:attrName>ppt_x</p:attrName>
                                        </p:attrNameLst>
                                      </p:cBhvr>
                                      <p:tavLst>
                                        <p:tav tm="0">
                                          <p:val>
                                            <p:strVal val="#ppt_x"/>
                                          </p:val>
                                        </p:tav>
                                        <p:tav tm="100000">
                                          <p:val>
                                            <p:strVal val="#ppt_x"/>
                                          </p:val>
                                        </p:tav>
                                      </p:tavLst>
                                    </p:anim>
                                    <p:anim calcmode="lin" valueType="num">
                                      <p:cBhvr>
                                        <p:cTn id="31" dur="125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000" fill="hold"/>
                                        <p:tgtEl>
                                          <p:spTgt spid="35"/>
                                        </p:tgtEl>
                                        <p:attrNameLst>
                                          <p:attrName>ppt_x</p:attrName>
                                        </p:attrNameLst>
                                      </p:cBhvr>
                                      <p:tavLst>
                                        <p:tav tm="0">
                                          <p:val>
                                            <p:strVal val="1+#ppt_w/2"/>
                                          </p:val>
                                        </p:tav>
                                        <p:tav tm="100000">
                                          <p:val>
                                            <p:strVal val="#ppt_x"/>
                                          </p:val>
                                        </p:tav>
                                      </p:tavLst>
                                    </p:anim>
                                    <p:anim calcmode="lin" valueType="num">
                                      <p:cBhvr additive="base">
                                        <p:cTn id="36" dur="1000" fill="hold"/>
                                        <p:tgtEl>
                                          <p:spTgt spid="35"/>
                                        </p:tgtEl>
                                        <p:attrNameLst>
                                          <p:attrName>ppt_y</p:attrName>
                                        </p:attrNameLst>
                                      </p:cBhvr>
                                      <p:tavLst>
                                        <p:tav tm="0">
                                          <p:val>
                                            <p:strVal val="#ppt_y"/>
                                          </p:val>
                                        </p:tav>
                                        <p:tav tm="100000">
                                          <p:val>
                                            <p:strVal val="#ppt_y"/>
                                          </p:val>
                                        </p:tav>
                                      </p:tavLst>
                                    </p:anim>
                                  </p:childTnLst>
                                </p:cTn>
                              </p:par>
                              <p:par>
                                <p:cTn id="37" presetID="3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1000" fill="hold"/>
                                        <p:tgtEl>
                                          <p:spTgt spid="41"/>
                                        </p:tgtEl>
                                        <p:attrNameLst>
                                          <p:attrName>ppt_w</p:attrName>
                                        </p:attrNameLst>
                                      </p:cBhvr>
                                      <p:tavLst>
                                        <p:tav tm="0">
                                          <p:val>
                                            <p:fltVal val="0.0"/>
                                          </p:val>
                                        </p:tav>
                                        <p:tav tm="100000">
                                          <p:val>
                                            <p:strVal val="#ppt_w"/>
                                          </p:val>
                                        </p:tav>
                                      </p:tavLst>
                                    </p:anim>
                                    <p:anim calcmode="lin" valueType="num">
                                      <p:cBhvr>
                                        <p:cTn id="40" dur="1000" fill="hold"/>
                                        <p:tgtEl>
                                          <p:spTgt spid="41"/>
                                        </p:tgtEl>
                                        <p:attrNameLst>
                                          <p:attrName>ppt_h</p:attrName>
                                        </p:attrNameLst>
                                      </p:cBhvr>
                                      <p:tavLst>
                                        <p:tav tm="0">
                                          <p:val>
                                            <p:fltVal val="0.0"/>
                                          </p:val>
                                        </p:tav>
                                        <p:tav tm="100000">
                                          <p:val>
                                            <p:strVal val="#ppt_h"/>
                                          </p:val>
                                        </p:tav>
                                      </p:tavLst>
                                    </p:anim>
                                    <p:anim calcmode="lin" valueType="num">
                                      <p:cBhvr>
                                        <p:cTn id="41" dur="1000" fill="hold"/>
                                        <p:tgtEl>
                                          <p:spTgt spid="41"/>
                                        </p:tgtEl>
                                        <p:attrNameLst>
                                          <p:attrName>style.rotation</p:attrName>
                                        </p:attrNameLst>
                                      </p:cBhvr>
                                      <p:tavLst>
                                        <p:tav tm="0">
                                          <p:val>
                                            <p:fltVal val="90.0"/>
                                          </p:val>
                                        </p:tav>
                                        <p:tav tm="100000">
                                          <p:val>
                                            <p:fltVal val="0.0"/>
                                          </p:val>
                                        </p:tav>
                                      </p:tavLst>
                                    </p:anim>
                                    <p:animEffect transition="in" filter="fade">
                                      <p:cBhvr>
                                        <p:cTn id="42" dur="1000"/>
                                        <p:tgtEl>
                                          <p:spTgt spid="41"/>
                                        </p:tgtEl>
                                      </p:cBhvr>
                                    </p:animEffect>
                                  </p:childTnLst>
                                </p:cTn>
                              </p:par>
                              <p:par>
                                <p:cTn id="43" presetID="3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1000" fill="hold"/>
                                        <p:tgtEl>
                                          <p:spTgt spid="42"/>
                                        </p:tgtEl>
                                        <p:attrNameLst>
                                          <p:attrName>ppt_w</p:attrName>
                                        </p:attrNameLst>
                                      </p:cBhvr>
                                      <p:tavLst>
                                        <p:tav tm="0">
                                          <p:val>
                                            <p:fltVal val="0.0"/>
                                          </p:val>
                                        </p:tav>
                                        <p:tav tm="100000">
                                          <p:val>
                                            <p:strVal val="#ppt_w"/>
                                          </p:val>
                                        </p:tav>
                                      </p:tavLst>
                                    </p:anim>
                                    <p:anim calcmode="lin" valueType="num">
                                      <p:cBhvr>
                                        <p:cTn id="46" dur="1000" fill="hold"/>
                                        <p:tgtEl>
                                          <p:spTgt spid="42"/>
                                        </p:tgtEl>
                                        <p:attrNameLst>
                                          <p:attrName>ppt_h</p:attrName>
                                        </p:attrNameLst>
                                      </p:cBhvr>
                                      <p:tavLst>
                                        <p:tav tm="0">
                                          <p:val>
                                            <p:fltVal val="0.0"/>
                                          </p:val>
                                        </p:tav>
                                        <p:tav tm="100000">
                                          <p:val>
                                            <p:strVal val="#ppt_h"/>
                                          </p:val>
                                        </p:tav>
                                      </p:tavLst>
                                    </p:anim>
                                    <p:anim calcmode="lin" valueType="num">
                                      <p:cBhvr>
                                        <p:cTn id="47" dur="1000" fill="hold"/>
                                        <p:tgtEl>
                                          <p:spTgt spid="42"/>
                                        </p:tgtEl>
                                        <p:attrNameLst>
                                          <p:attrName>style.rotation</p:attrName>
                                        </p:attrNameLst>
                                      </p:cBhvr>
                                      <p:tavLst>
                                        <p:tav tm="0">
                                          <p:val>
                                            <p:fltVal val="90.0"/>
                                          </p:val>
                                        </p:tav>
                                        <p:tav tm="100000">
                                          <p:val>
                                            <p:fltVal val="0.0"/>
                                          </p:val>
                                        </p:tav>
                                      </p:tavLst>
                                    </p:anim>
                                    <p:animEffect transition="in" filter="fade">
                                      <p:cBhvr>
                                        <p:cTn id="4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pic>
        <p:nvPicPr>
          <p:cNvPr id="2097163"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64" name="图片 6"/>
          <p:cNvPicPr>
            <a:picLocks noChangeAspect="1"/>
          </p:cNvPicPr>
          <p:nvPr/>
        </p:nvPicPr>
        <p:blipFill>
          <a:blip r:embed="rId2" cstate="print"/>
          <a:stretch>
            <a:fillRect/>
          </a:stretch>
        </p:blipFill>
        <p:spPr>
          <a:xfrm>
            <a:off x="497840" y="664210"/>
            <a:ext cx="10829925" cy="5407025"/>
          </a:xfrm>
          <a:prstGeom prst="rect">
            <a:avLst/>
          </a:prstGeom>
        </p:spPr>
      </p:pic>
      <p:pic>
        <p:nvPicPr>
          <p:cNvPr id="2097165" name="图片 14"/>
          <p:cNvPicPr>
            <a:picLocks noChangeAspect="1"/>
          </p:cNvPicPr>
          <p:nvPr/>
        </p:nvPicPr>
        <p:blipFill>
          <a:blip r:embed="rId3" cstate="print"/>
          <a:stretch>
            <a:fillRect/>
          </a:stretch>
        </p:blipFill>
        <p:spPr>
          <a:xfrm>
            <a:off x="584010" y="664077"/>
            <a:ext cx="1447473" cy="1444752"/>
          </a:xfrm>
          <a:prstGeom prst="rect">
            <a:avLst/>
          </a:prstGeom>
        </p:spPr>
      </p:pic>
      <p:pic>
        <p:nvPicPr>
          <p:cNvPr id="2097166" name="图片 39"/>
          <p:cNvPicPr>
            <a:picLocks noChangeAspect="1"/>
          </p:cNvPicPr>
          <p:nvPr/>
        </p:nvPicPr>
        <p:blipFill>
          <a:blip r:embed="rId4" cstate="print"/>
          <a:srcRect/>
          <a:stretch>
            <a:fillRect/>
          </a:stretch>
        </p:blipFill>
        <p:spPr>
          <a:xfrm flipH="1">
            <a:off x="8425571" y="3339548"/>
            <a:ext cx="3518452" cy="3518452"/>
          </a:xfrm>
          <a:prstGeom prst="rect">
            <a:avLst/>
          </a:prstGeom>
        </p:spPr>
      </p:pic>
      <p:sp>
        <p:nvSpPr>
          <p:cNvPr id="1048606" name="文本框 42"/>
          <p:cNvSpPr txBox="1"/>
          <p:nvPr/>
        </p:nvSpPr>
        <p:spPr>
          <a:xfrm>
            <a:off x="2175510" y="1356360"/>
            <a:ext cx="1641475" cy="278765"/>
          </a:xfrm>
          <a:prstGeom prst="rect">
            <a:avLst/>
          </a:prstGeom>
          <a:noFill/>
        </p:spPr>
        <p:txBody>
          <a:bodyPr wrap="square" rtlCol="0">
            <a:noAutofit/>
          </a:bodyPr>
          <a:p>
            <a:endParaRPr kumimoji="1" lang="zh-CN" altLang="en-US" sz="9600" b="1" dirty="0">
              <a:solidFill>
                <a:srgbClr val="03979A"/>
              </a:solidFill>
              <a:cs typeface="+mn-ea"/>
              <a:sym typeface="+mn-lt"/>
            </a:endParaRPr>
          </a:p>
        </p:txBody>
      </p:sp>
      <p:pic>
        <p:nvPicPr>
          <p:cNvPr id="2097167" name="图片 43"/>
          <p:cNvPicPr>
            <a:picLocks noChangeAspect="1"/>
          </p:cNvPicPr>
          <p:nvPr/>
        </p:nvPicPr>
        <p:blipFill>
          <a:blip r:embed="rId5" cstate="print"/>
          <a:srcRect/>
          <a:stretch>
            <a:fillRect/>
          </a:stretch>
        </p:blipFill>
        <p:spPr>
          <a:xfrm>
            <a:off x="9079448" y="0"/>
            <a:ext cx="3038277" cy="3038277"/>
          </a:xfrm>
          <a:prstGeom prst="rect">
            <a:avLst/>
          </a:prstGeom>
        </p:spPr>
      </p:pic>
      <p:sp>
        <p:nvSpPr>
          <p:cNvPr id="2" name="文本框 42"/>
          <p:cNvSpPr txBox="1"/>
          <p:nvPr>
            <p:custDataLst>
              <p:tags r:id="rId6"/>
            </p:custDataLst>
          </p:nvPr>
        </p:nvSpPr>
        <p:spPr>
          <a:xfrm>
            <a:off x="2108835" y="664210"/>
            <a:ext cx="2985135" cy="857250"/>
          </a:xfrm>
          <a:prstGeom prst="rect">
            <a:avLst/>
          </a:prstGeom>
          <a:noFill/>
        </p:spPr>
        <p:txBody>
          <a:bodyPr wrap="square" rtlCol="0">
            <a:noAutofit/>
          </a:bodyPr>
          <a:p>
            <a:r>
              <a:rPr kumimoji="1" lang="zh-CN" altLang="en-US" b="1" dirty="0">
                <a:solidFill>
                  <a:srgbClr val="03979A"/>
                </a:solidFill>
                <a:cs typeface="+mn-ea"/>
                <a:sym typeface="+mn-lt"/>
              </a:rPr>
              <a:t>一、无偿献血</a:t>
            </a:r>
            <a:r>
              <a:rPr kumimoji="1" lang="en-US" altLang="zh-CN" b="1" dirty="0">
                <a:solidFill>
                  <a:srgbClr val="03979A"/>
                </a:solidFill>
                <a:cs typeface="+mn-ea"/>
                <a:sym typeface="+mn-lt"/>
              </a:rPr>
              <a:t> </a:t>
            </a:r>
            <a:r>
              <a:rPr kumimoji="1" lang="zh-CN" altLang="en-US" b="1" dirty="0">
                <a:solidFill>
                  <a:srgbClr val="03979A"/>
                </a:solidFill>
                <a:cs typeface="+mn-ea"/>
                <a:sym typeface="+mn-lt"/>
              </a:rPr>
              <a:t>优先用血</a:t>
            </a:r>
            <a:endParaRPr kumimoji="1" lang="zh-CN" altLang="en-US" b="1" dirty="0">
              <a:solidFill>
                <a:srgbClr val="03979A"/>
              </a:solidFill>
              <a:cs typeface="+mn-ea"/>
              <a:sym typeface="+mn-lt"/>
            </a:endParaRPr>
          </a:p>
          <a:p>
            <a:r>
              <a:rPr kumimoji="1" lang="en-US" altLang="zh-CN" b="1" dirty="0">
                <a:solidFill>
                  <a:srgbClr val="03979A"/>
                </a:solidFill>
                <a:cs typeface="+mn-ea"/>
                <a:sym typeface="+mn-lt"/>
              </a:rPr>
              <a:t>       </a:t>
            </a:r>
            <a:r>
              <a:rPr kumimoji="1" lang="zh-CN" altLang="en-US" b="1" dirty="0">
                <a:solidFill>
                  <a:srgbClr val="03979A"/>
                </a:solidFill>
                <a:cs typeface="+mn-ea"/>
                <a:sym typeface="+mn-lt"/>
              </a:rPr>
              <a:t>一人献血</a:t>
            </a:r>
            <a:r>
              <a:rPr kumimoji="1" lang="en-US" altLang="zh-CN" b="1" dirty="0">
                <a:solidFill>
                  <a:srgbClr val="03979A"/>
                </a:solidFill>
                <a:cs typeface="+mn-ea"/>
                <a:sym typeface="+mn-lt"/>
              </a:rPr>
              <a:t> </a:t>
            </a:r>
            <a:r>
              <a:rPr kumimoji="1" lang="zh-CN" altLang="en-US" b="1" dirty="0">
                <a:solidFill>
                  <a:srgbClr val="03979A"/>
                </a:solidFill>
                <a:cs typeface="+mn-ea"/>
                <a:sym typeface="+mn-lt"/>
              </a:rPr>
              <a:t>全家受益</a:t>
            </a:r>
            <a:endParaRPr kumimoji="1" lang="zh-CN" altLang="en-US" b="1" dirty="0">
              <a:solidFill>
                <a:srgbClr val="03979A"/>
              </a:solidFill>
              <a:cs typeface="+mn-ea"/>
              <a:sym typeface="+mn-lt"/>
            </a:endParaRPr>
          </a:p>
        </p:txBody>
      </p:sp>
      <p:sp>
        <p:nvSpPr>
          <p:cNvPr id="100" name="文本框 99"/>
          <p:cNvSpPr txBox="1"/>
          <p:nvPr/>
        </p:nvSpPr>
        <p:spPr>
          <a:xfrm>
            <a:off x="772160" y="1356360"/>
            <a:ext cx="10345420" cy="4514850"/>
          </a:xfrm>
          <a:prstGeom prst="rect">
            <a:avLst/>
          </a:prstGeom>
          <a:noFill/>
          <a:ln w="9525">
            <a:noFill/>
          </a:ln>
        </p:spPr>
        <p:txBody>
          <a:bodyPr>
            <a:noAutofit/>
          </a:bodyPr>
          <a:p>
            <a:pPr indent="0"/>
            <a:r>
              <a:rPr lang="zh-CN" b="0">
                <a:solidFill>
                  <a:srgbClr val="000000"/>
                </a:solidFill>
                <a:ea typeface="宋体" panose="02010600030101010101" pitchFamily="2" charset="-122"/>
              </a:rPr>
              <a:t>—、无偿献血直接减免范围</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依据《中华人民共和国献血法》、《山东省实施〈中华人民共和国献血法〉办法》、《山东省无偿献血者及其受益人临床用血费用减免管理办法》，无偿献血者及其亲属临床用血费用直接减免范围为：</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在济南市血保中心献血的无偿献血者、无偿献血者亲属（献血者配偶、父母、子女、兄弟姐妹、祖父母、外祖父母、配偶父母、子女配偶）。</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二、减免标准</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（一）无偿献血者献血量累计标准</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1.无偿献血者献血量累计计算时间自1998年《中华人 民共和国献血法》实施之日至用血之日（以住院发票的出院日期为准）后六个月内。</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2.捐献一个治疗量的机釆血小板，按800毫升全血献血量计算。</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（二）无偿献血者本人用血费用减免标准</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1.无偿献血者累计无偿献血1000毫升及以上的，本人终身享受无限量临床用血费用减免。</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2.无偿献血者累计无偿献血1000毫升以下的，自献血之日起5年内享受5倍献血量的临床用血费用减免，5年后享受与献血量等量的临床用血费用减免。</a:t>
            </a:r>
            <a:endParaRPr lang="zh-CN" b="0">
              <a:solidFill>
                <a:srgbClr val="000000"/>
              </a:solidFill>
              <a:ea typeface="宋体" panose="02010600030101010101" pitchFamily="2" charset="-122"/>
            </a:endParaRPr>
          </a:p>
          <a:p>
            <a:pPr indent="0"/>
            <a:r>
              <a:rPr lang="zh-CN" b="0">
                <a:solidFill>
                  <a:srgbClr val="000000"/>
                </a:solidFill>
                <a:ea typeface="宋体" panose="02010600030101010101" pitchFamily="2" charset="-122"/>
              </a:rPr>
              <a:t>3.临床用血费用减免只在用血费用限额内予以减免。</a:t>
            </a:r>
            <a:endParaRPr lang="zh-CN" b="0">
              <a:solidFill>
                <a:srgbClr val="000000"/>
              </a:solidFill>
              <a:ea typeface="宋体" panose="02010600030101010101" pitchFamily="2" charset="-122"/>
            </a:endParaRPr>
          </a:p>
          <a:p>
            <a:pPr indent="0"/>
            <a:endParaRPr lang="zh-CN"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64"/>
                                        </p:tgtEl>
                                        <p:attrNameLst>
                                          <p:attrName>style.visibility</p:attrName>
                                        </p:attrNameLst>
                                      </p:cBhvr>
                                      <p:to>
                                        <p:strVal val="visible"/>
                                      </p:to>
                                    </p:set>
                                    <p:anim calcmode="lin" valueType="num">
                                      <p:cBhvr>
                                        <p:cTn id="7" dur="500" fill="hold"/>
                                        <p:tgtEl>
                                          <p:spTgt spid="2097164"/>
                                        </p:tgtEl>
                                        <p:attrNameLst>
                                          <p:attrName>ppt_w</p:attrName>
                                        </p:attrNameLst>
                                      </p:cBhvr>
                                      <p:tavLst>
                                        <p:tav tm="0">
                                          <p:val>
                                            <p:fltVal val="0.0"/>
                                          </p:val>
                                        </p:tav>
                                        <p:tav tm="100000">
                                          <p:val>
                                            <p:strVal val="#ppt_w"/>
                                          </p:val>
                                        </p:tav>
                                      </p:tavLst>
                                    </p:anim>
                                    <p:anim calcmode="lin" valueType="num">
                                      <p:cBhvr>
                                        <p:cTn id="8" dur="500" fill="hold"/>
                                        <p:tgtEl>
                                          <p:spTgt spid="2097164"/>
                                        </p:tgtEl>
                                        <p:attrNameLst>
                                          <p:attrName>ppt_h</p:attrName>
                                        </p:attrNameLst>
                                      </p:cBhvr>
                                      <p:tavLst>
                                        <p:tav tm="0">
                                          <p:val>
                                            <p:fltVal val="0.0"/>
                                          </p:val>
                                        </p:tav>
                                        <p:tav tm="100000">
                                          <p:val>
                                            <p:strVal val="#ppt_h"/>
                                          </p:val>
                                        </p:tav>
                                      </p:tavLst>
                                    </p:anim>
                                    <p:animEffect transition="in" filter="fade">
                                      <p:cBhvr>
                                        <p:cTn id="9" dur="500"/>
                                        <p:tgtEl>
                                          <p:spTgt spid="2097164"/>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097165"/>
                                        </p:tgtEl>
                                        <p:attrNameLst>
                                          <p:attrName>style.visibility</p:attrName>
                                        </p:attrNameLst>
                                      </p:cBhvr>
                                      <p:to>
                                        <p:strVal val="visible"/>
                                      </p:to>
                                    </p:set>
                                    <p:anim calcmode="lin" valueType="num">
                                      <p:cBhvr>
                                        <p:cTn id="13" dur="1000" fill="hold"/>
                                        <p:tgtEl>
                                          <p:spTgt spid="2097165"/>
                                        </p:tgtEl>
                                        <p:attrNameLst>
                                          <p:attrName>ppt_w</p:attrName>
                                        </p:attrNameLst>
                                      </p:cBhvr>
                                      <p:tavLst>
                                        <p:tav tm="0">
                                          <p:val>
                                            <p:fltVal val="0.0"/>
                                          </p:val>
                                        </p:tav>
                                        <p:tav tm="100000">
                                          <p:val>
                                            <p:strVal val="#ppt_w"/>
                                          </p:val>
                                        </p:tav>
                                      </p:tavLst>
                                    </p:anim>
                                    <p:anim calcmode="lin" valueType="num">
                                      <p:cBhvr>
                                        <p:cTn id="14" dur="1000" fill="hold"/>
                                        <p:tgtEl>
                                          <p:spTgt spid="2097165"/>
                                        </p:tgtEl>
                                        <p:attrNameLst>
                                          <p:attrName>ppt_h</p:attrName>
                                        </p:attrNameLst>
                                      </p:cBhvr>
                                      <p:tavLst>
                                        <p:tav tm="0">
                                          <p:val>
                                            <p:fltVal val="0.0"/>
                                          </p:val>
                                        </p:tav>
                                        <p:tav tm="100000">
                                          <p:val>
                                            <p:strVal val="#ppt_h"/>
                                          </p:val>
                                        </p:tav>
                                      </p:tavLst>
                                    </p:anim>
                                    <p:anim calcmode="lin" valueType="num">
                                      <p:cBhvr>
                                        <p:cTn id="15" dur="1000" fill="hold"/>
                                        <p:tgtEl>
                                          <p:spTgt spid="2097165"/>
                                        </p:tgtEl>
                                        <p:attrNameLst>
                                          <p:attrName>style.rotation</p:attrName>
                                        </p:attrNameLst>
                                      </p:cBhvr>
                                      <p:tavLst>
                                        <p:tav tm="0">
                                          <p:val>
                                            <p:fltVal val="90.0"/>
                                          </p:val>
                                        </p:tav>
                                        <p:tav tm="100000">
                                          <p:val>
                                            <p:fltVal val="0.0"/>
                                          </p:val>
                                        </p:tav>
                                      </p:tavLst>
                                    </p:anim>
                                    <p:animEffect transition="in" filter="fade">
                                      <p:cBhvr>
                                        <p:cTn id="16" dur="1000"/>
                                        <p:tgtEl>
                                          <p:spTgt spid="2097165"/>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097166"/>
                                        </p:tgtEl>
                                        <p:attrNameLst>
                                          <p:attrName>style.visibility</p:attrName>
                                        </p:attrNameLst>
                                      </p:cBhvr>
                                      <p:to>
                                        <p:strVal val="visible"/>
                                      </p:to>
                                    </p:set>
                                    <p:animEffect transition="in" filter="wipe(down)">
                                      <p:cBhvr>
                                        <p:cTn id="20" dur="750"/>
                                        <p:tgtEl>
                                          <p:spTgt spid="2097166"/>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48606"/>
                                        </p:tgtEl>
                                        <p:attrNameLst>
                                          <p:attrName>style.visibility</p:attrName>
                                        </p:attrNameLst>
                                      </p:cBhvr>
                                      <p:to>
                                        <p:strVal val="visible"/>
                                      </p:to>
                                    </p:set>
                                    <p:anim calcmode="lin" valueType="num">
                                      <p:cBhvr>
                                        <p:cTn id="24" dur="1000" fill="hold"/>
                                        <p:tgtEl>
                                          <p:spTgt spid="1048606"/>
                                        </p:tgtEl>
                                        <p:attrNameLst>
                                          <p:attrName>ppt_w</p:attrName>
                                        </p:attrNameLst>
                                      </p:cBhvr>
                                      <p:tavLst>
                                        <p:tav tm="0">
                                          <p:val>
                                            <p:fltVal val="0.0"/>
                                          </p:val>
                                        </p:tav>
                                        <p:tav tm="100000">
                                          <p:val>
                                            <p:strVal val="#ppt_w"/>
                                          </p:val>
                                        </p:tav>
                                      </p:tavLst>
                                    </p:anim>
                                    <p:anim calcmode="lin" valueType="num">
                                      <p:cBhvr>
                                        <p:cTn id="25" dur="1000" fill="hold"/>
                                        <p:tgtEl>
                                          <p:spTgt spid="1048606"/>
                                        </p:tgtEl>
                                        <p:attrNameLst>
                                          <p:attrName>ppt_h</p:attrName>
                                        </p:attrNameLst>
                                      </p:cBhvr>
                                      <p:tavLst>
                                        <p:tav tm="0">
                                          <p:val>
                                            <p:fltVal val="0.0"/>
                                          </p:val>
                                        </p:tav>
                                        <p:tav tm="100000">
                                          <p:val>
                                            <p:strVal val="#ppt_h"/>
                                          </p:val>
                                        </p:tav>
                                      </p:tavLst>
                                    </p:anim>
                                    <p:anim calcmode="lin" valueType="num">
                                      <p:cBhvr>
                                        <p:cTn id="26" dur="1000" fill="hold"/>
                                        <p:tgtEl>
                                          <p:spTgt spid="1048606"/>
                                        </p:tgtEl>
                                        <p:attrNameLst>
                                          <p:attrName>style.rotation</p:attrName>
                                        </p:attrNameLst>
                                      </p:cBhvr>
                                      <p:tavLst>
                                        <p:tav tm="0">
                                          <p:val>
                                            <p:fltVal val="90.0"/>
                                          </p:val>
                                        </p:tav>
                                        <p:tav tm="100000">
                                          <p:val>
                                            <p:fltVal val="0.0"/>
                                          </p:val>
                                        </p:tav>
                                      </p:tavLst>
                                    </p:anim>
                                    <p:animEffect transition="in" filter="fade">
                                      <p:cBhvr>
                                        <p:cTn id="27" dur="1000"/>
                                        <p:tgtEl>
                                          <p:spTgt spid="1048606"/>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2097167"/>
                                        </p:tgtEl>
                                        <p:attrNameLst>
                                          <p:attrName>style.visibility</p:attrName>
                                        </p:attrNameLst>
                                      </p:cBhvr>
                                      <p:to>
                                        <p:strVal val="visible"/>
                                      </p:to>
                                    </p:set>
                                    <p:animEffect transition="in" filter="wipe(down)">
                                      <p:cBhvr>
                                        <p:cTn id="31" dur="500"/>
                                        <p:tgtEl>
                                          <p:spTgt spid="2097167"/>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0"/>
                                          </p:val>
                                        </p:tav>
                                        <p:tav tm="100000">
                                          <p:val>
                                            <p:strVal val="#ppt_w"/>
                                          </p:val>
                                        </p:tav>
                                      </p:tavLst>
                                    </p:anim>
                                    <p:anim calcmode="lin" valueType="num">
                                      <p:cBhvr>
                                        <p:cTn id="36" dur="1000" fill="hold"/>
                                        <p:tgtEl>
                                          <p:spTgt spid="2"/>
                                        </p:tgtEl>
                                        <p:attrNameLst>
                                          <p:attrName>ppt_h</p:attrName>
                                        </p:attrNameLst>
                                      </p:cBhvr>
                                      <p:tavLst>
                                        <p:tav tm="0">
                                          <p:val>
                                            <p:fltVal val="0.0"/>
                                          </p:val>
                                        </p:tav>
                                        <p:tav tm="100000">
                                          <p:val>
                                            <p:strVal val="#ppt_h"/>
                                          </p:val>
                                        </p:tav>
                                      </p:tavLst>
                                    </p:anim>
                                    <p:anim calcmode="lin" valueType="num">
                                      <p:cBhvr>
                                        <p:cTn id="37" dur="1000" fill="hold"/>
                                        <p:tgtEl>
                                          <p:spTgt spid="2"/>
                                        </p:tgtEl>
                                        <p:attrNameLst>
                                          <p:attrName>style.rotation</p:attrName>
                                        </p:attrNameLst>
                                      </p:cBhvr>
                                      <p:tavLst>
                                        <p:tav tm="0">
                                          <p:val>
                                            <p:fltVal val="90.0"/>
                                          </p:val>
                                        </p:tav>
                                        <p:tav tm="100000">
                                          <p:val>
                                            <p:fltVal val="0.0"/>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pic>
        <p:nvPicPr>
          <p:cNvPr id="2097168"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69" name="图片 6"/>
          <p:cNvPicPr>
            <a:picLocks noChangeAspect="1"/>
          </p:cNvPicPr>
          <p:nvPr/>
        </p:nvPicPr>
        <p:blipFill>
          <a:blip r:embed="rId2"/>
          <a:stretch>
            <a:fillRect/>
          </a:stretch>
        </p:blipFill>
        <p:spPr>
          <a:xfrm>
            <a:off x="227660" y="228600"/>
            <a:ext cx="11735298" cy="6400799"/>
          </a:xfrm>
          <a:prstGeom prst="rect">
            <a:avLst/>
          </a:prstGeom>
        </p:spPr>
      </p:pic>
      <p:pic>
        <p:nvPicPr>
          <p:cNvPr id="2097170" name="图片 9"/>
          <p:cNvPicPr>
            <a:picLocks noChangeAspect="1"/>
          </p:cNvPicPr>
          <p:nvPr/>
        </p:nvPicPr>
        <p:blipFill>
          <a:blip r:embed="rId3" cstate="print"/>
          <a:stretch>
            <a:fillRect/>
          </a:stretch>
        </p:blipFill>
        <p:spPr>
          <a:xfrm>
            <a:off x="405107" y="405659"/>
            <a:ext cx="787590" cy="786109"/>
          </a:xfrm>
          <a:prstGeom prst="rect">
            <a:avLst/>
          </a:prstGeom>
        </p:spPr>
      </p:pic>
      <p:pic>
        <p:nvPicPr>
          <p:cNvPr id="2097171" name="图片 5"/>
          <p:cNvPicPr>
            <a:picLocks noChangeAspect="1"/>
          </p:cNvPicPr>
          <p:nvPr/>
        </p:nvPicPr>
        <p:blipFill>
          <a:blip r:embed="rId4" cstate="print"/>
          <a:srcRect/>
          <a:stretch>
            <a:fillRect/>
          </a:stretch>
        </p:blipFill>
        <p:spPr>
          <a:xfrm>
            <a:off x="9786620" y="4482465"/>
            <a:ext cx="2176145" cy="2146935"/>
          </a:xfrm>
          <a:prstGeom prst="rect">
            <a:avLst/>
          </a:prstGeom>
        </p:spPr>
      </p:pic>
      <p:sp>
        <p:nvSpPr>
          <p:cNvPr id="1048608" name="文本框 99" descr="7b0a202020202262756c6c6574223a20227b5c2263617465676f727949645c223a31303031322c5c2274656d706c61746549645c223a32303233313239377d220a7d0a"/>
          <p:cNvSpPr txBox="1"/>
          <p:nvPr/>
        </p:nvSpPr>
        <p:spPr>
          <a:xfrm>
            <a:off x="1192530" y="405765"/>
            <a:ext cx="8872855" cy="645160"/>
          </a:xfrm>
          <a:prstGeom prst="rect">
            <a:avLst/>
          </a:prstGeom>
          <a:noFill/>
          <a:ln w="9525">
            <a:noFill/>
          </a:ln>
        </p:spPr>
        <p:txBody>
          <a:bodyPr wrap="square">
            <a:spAutoFit/>
          </a:bodyPr>
          <a:p>
            <a:pPr indent="0">
              <a:buNone/>
            </a:pPr>
            <a:r>
              <a:rPr kumimoji="1" lang="zh-CN" altLang="en-US" b="1" dirty="0">
                <a:solidFill>
                  <a:srgbClr val="03979A"/>
                </a:solidFill>
                <a:cs typeface="+mn-ea"/>
                <a:sym typeface="+mn-lt"/>
              </a:rPr>
              <a:t>一、无偿献血</a:t>
            </a:r>
            <a:r>
              <a:rPr kumimoji="1" lang="en-US" altLang="zh-CN" b="1" dirty="0">
                <a:solidFill>
                  <a:srgbClr val="03979A"/>
                </a:solidFill>
                <a:cs typeface="+mn-ea"/>
                <a:sym typeface="+mn-lt"/>
              </a:rPr>
              <a:t> </a:t>
            </a:r>
            <a:r>
              <a:rPr kumimoji="1" lang="zh-CN" altLang="en-US" b="1" dirty="0">
                <a:solidFill>
                  <a:srgbClr val="03979A"/>
                </a:solidFill>
                <a:cs typeface="+mn-ea"/>
                <a:sym typeface="+mn-lt"/>
              </a:rPr>
              <a:t>优先用血</a:t>
            </a:r>
            <a:endParaRPr kumimoji="1" lang="zh-CN" altLang="en-US" b="1" dirty="0">
              <a:solidFill>
                <a:srgbClr val="03979A"/>
              </a:solidFill>
              <a:cs typeface="+mn-ea"/>
              <a:sym typeface="+mn-lt"/>
            </a:endParaRPr>
          </a:p>
          <a:p>
            <a:pPr indent="0">
              <a:buNone/>
            </a:pPr>
            <a:r>
              <a:rPr kumimoji="1" lang="en-US" altLang="zh-CN" b="1" dirty="0">
                <a:solidFill>
                  <a:srgbClr val="03979A"/>
                </a:solidFill>
                <a:cs typeface="+mn-ea"/>
                <a:sym typeface="+mn-lt"/>
              </a:rPr>
              <a:t>       </a:t>
            </a:r>
            <a:r>
              <a:rPr kumimoji="1" lang="zh-CN" altLang="en-US" b="1" dirty="0">
                <a:solidFill>
                  <a:srgbClr val="03979A"/>
                </a:solidFill>
                <a:cs typeface="+mn-ea"/>
                <a:sym typeface="+mn-lt"/>
              </a:rPr>
              <a:t>一人献血</a:t>
            </a:r>
            <a:r>
              <a:rPr kumimoji="1" lang="en-US" altLang="zh-CN" b="1" dirty="0">
                <a:solidFill>
                  <a:srgbClr val="03979A"/>
                </a:solidFill>
                <a:cs typeface="+mn-ea"/>
                <a:sym typeface="+mn-lt"/>
              </a:rPr>
              <a:t> </a:t>
            </a:r>
            <a:r>
              <a:rPr kumimoji="1" lang="zh-CN" altLang="en-US" b="1" dirty="0">
                <a:solidFill>
                  <a:srgbClr val="03979A"/>
                </a:solidFill>
                <a:cs typeface="+mn-ea"/>
                <a:sym typeface="+mn-lt"/>
              </a:rPr>
              <a:t>全家受益</a:t>
            </a:r>
            <a:endParaRPr lang="zh-CN" altLang="en-US" b="1">
              <a:solidFill>
                <a:srgbClr val="00B0F0"/>
              </a:solidFill>
              <a:ea typeface="+mn-lt"/>
              <a:cs typeface="+mn-lt"/>
            </a:endParaRPr>
          </a:p>
        </p:txBody>
      </p:sp>
      <p:sp>
        <p:nvSpPr>
          <p:cNvPr id="100" name="文本框 99"/>
          <p:cNvSpPr txBox="1"/>
          <p:nvPr/>
        </p:nvSpPr>
        <p:spPr>
          <a:xfrm>
            <a:off x="405765" y="1050925"/>
            <a:ext cx="10682605" cy="5302250"/>
          </a:xfrm>
          <a:prstGeom prst="rect">
            <a:avLst/>
          </a:prstGeom>
          <a:noFill/>
          <a:ln w="9525">
            <a:noFill/>
          </a:ln>
        </p:spPr>
        <p:txBody>
          <a:bodyPr>
            <a:noAutofit/>
          </a:bodyPr>
          <a:p>
            <a:pPr indent="0"/>
            <a:r>
              <a:rPr lang="zh-CN">
                <a:solidFill>
                  <a:srgbClr val="000000"/>
                </a:solidFill>
                <a:ea typeface="宋体" panose="02010600030101010101" pitchFamily="2" charset="-122"/>
                <a:sym typeface="+mn-ea"/>
              </a:rPr>
              <a:t>（三）无偿献血者亲属用血费用减免标准</a:t>
            </a:r>
            <a:endParaRPr lang="zh-CN" b="0">
              <a:solidFill>
                <a:srgbClr val="000000"/>
              </a:solidFill>
              <a:ea typeface="宋体" panose="02010600030101010101" pitchFamily="2" charset="-122"/>
            </a:endParaRPr>
          </a:p>
          <a:p>
            <a:pPr indent="0"/>
            <a:r>
              <a:rPr lang="zh-CN">
                <a:solidFill>
                  <a:srgbClr val="000000"/>
                </a:solidFill>
                <a:ea typeface="宋体" panose="02010600030101010101" pitchFamily="2" charset="-122"/>
                <a:sym typeface="+mn-ea"/>
              </a:rPr>
              <a:t>1.无偿献血者本人与亲属用血费用减免标准互不影响。</a:t>
            </a:r>
            <a:endParaRPr lang="zh-CN" b="0">
              <a:solidFill>
                <a:srgbClr val="000000"/>
              </a:solidFill>
              <a:ea typeface="宋体" panose="02010600030101010101" pitchFamily="2" charset="-122"/>
            </a:endParaRPr>
          </a:p>
          <a:p>
            <a:pPr indent="0"/>
            <a:r>
              <a:rPr lang="zh-CN">
                <a:solidFill>
                  <a:srgbClr val="000000"/>
                </a:solidFill>
                <a:ea typeface="宋体" panose="02010600030101010101" pitchFamily="2" charset="-122"/>
                <a:sym typeface="+mn-ea"/>
              </a:rPr>
              <a:t>2.无偿献血者亲属享受与无偿献血者献血量等量的临床用血费用减免。</a:t>
            </a:r>
            <a:endParaRPr lang="zh-CN" b="0">
              <a:solidFill>
                <a:srgbClr val="000000"/>
              </a:solidFill>
              <a:ea typeface="宋体" panose="02010600030101010101" pitchFamily="2" charset="-122"/>
            </a:endParaRPr>
          </a:p>
          <a:p>
            <a:pPr indent="0"/>
            <a:r>
              <a:rPr lang="zh-CN">
                <a:solidFill>
                  <a:srgbClr val="000000"/>
                </a:solidFill>
                <a:ea typeface="宋体" panose="02010600030101010101" pitchFamily="2" charset="-122"/>
                <a:sym typeface="+mn-ea"/>
              </a:rPr>
              <a:t>3.用血者有多个亲属参加过无偿献血的，只在用血费用限额内予以减免，不予分别重复减免。</a:t>
            </a:r>
            <a:endParaRPr lang="zh-CN"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（四）用血费用减免价格标准</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执行现行血液价格标准，每200毫升全血220元，Rh（-） 全血每200毫升400元。减免标准与用血品种无关。每捐献一个治疗量的机采血小板，按800毫升全血献血量计算。</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（五）减免规则</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1.献血者本人及其亲属用血费用减免时，5年内献血记录优先使用，同一时间段内按时间先后使用。</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2.享受城镇职工或居民基本医疗保险等待遇的献血者， 减免费用为医疗保险报销后的部分。</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三、无偿献血直接减免需要上传的资料</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1、申请人提供献血者、用血者（及代办人）有效身份证件正反面，如没有身份证可上传户口本单页。</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2、签署无偿献血用血费用报销知情同意书（知情同意书打印下来让献血者或者经办人填写签字后上传）。</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3、就诊医疗机构出具的财务结算发票（如果没带原件，也可复印件）。</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4、用血清单的原件或复印件（只需要上传带有具体用血费用的那一页）。</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5、医保结算单原件或复印件。（如果是新农合病人，医保结算单就换成新农合结算单）。</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四、办理途径</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1.可以出院时在济南市各医院减免窗口办理</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2.可以关注“济南献血”微信公众号办理</a:t>
            </a:r>
            <a:endParaRPr lang="zh-CN" altLang="en-US"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97171"/>
                                        </p:tgtEl>
                                        <p:attrNameLst>
                                          <p:attrName>style.visibility</p:attrName>
                                        </p:attrNameLst>
                                      </p:cBhvr>
                                      <p:to>
                                        <p:strVal val="visible"/>
                                      </p:to>
                                    </p:set>
                                    <p:anim calcmode="lin" valueType="num">
                                      <p:cBhvr additive="base">
                                        <p:cTn id="7" dur="500" fill="hold"/>
                                        <p:tgtEl>
                                          <p:spTgt spid="2097171"/>
                                        </p:tgtEl>
                                        <p:attrNameLst>
                                          <p:attrName>ppt_x</p:attrName>
                                        </p:attrNameLst>
                                      </p:cBhvr>
                                      <p:tavLst>
                                        <p:tav tm="0">
                                          <p:val>
                                            <p:strVal val="#ppt_x"/>
                                          </p:val>
                                        </p:tav>
                                        <p:tav tm="100000">
                                          <p:val>
                                            <p:strVal val="#ppt_x"/>
                                          </p:val>
                                        </p:tav>
                                      </p:tavLst>
                                    </p:anim>
                                    <p:anim calcmode="lin" valueType="num">
                                      <p:cBhvr additive="base">
                                        <p:cTn id="8" dur="500" fill="hold"/>
                                        <p:tgtEl>
                                          <p:spTgt spid="209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72"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73" name="图片 6"/>
          <p:cNvPicPr>
            <a:picLocks noChangeAspect="1"/>
          </p:cNvPicPr>
          <p:nvPr/>
        </p:nvPicPr>
        <p:blipFill>
          <a:blip r:embed="rId2"/>
          <a:stretch>
            <a:fillRect/>
          </a:stretch>
        </p:blipFill>
        <p:spPr>
          <a:xfrm>
            <a:off x="228295" y="228600"/>
            <a:ext cx="11735298" cy="6400799"/>
          </a:xfrm>
          <a:prstGeom prst="rect">
            <a:avLst/>
          </a:prstGeom>
        </p:spPr>
      </p:pic>
      <p:pic>
        <p:nvPicPr>
          <p:cNvPr id="2097174" name="图片 9"/>
          <p:cNvPicPr>
            <a:picLocks noChangeAspect="1"/>
          </p:cNvPicPr>
          <p:nvPr/>
        </p:nvPicPr>
        <p:blipFill>
          <a:blip r:embed="rId3" cstate="print"/>
          <a:stretch>
            <a:fillRect/>
          </a:stretch>
        </p:blipFill>
        <p:spPr>
          <a:xfrm>
            <a:off x="405107" y="405659"/>
            <a:ext cx="787590" cy="786109"/>
          </a:xfrm>
          <a:prstGeom prst="rect">
            <a:avLst/>
          </a:prstGeom>
        </p:spPr>
      </p:pic>
      <p:sp>
        <p:nvSpPr>
          <p:cNvPr id="1048609" name="文本框 11"/>
          <p:cNvSpPr txBox="1"/>
          <p:nvPr/>
        </p:nvSpPr>
        <p:spPr>
          <a:xfrm>
            <a:off x="1192530" y="614045"/>
            <a:ext cx="6097905" cy="756285"/>
          </a:xfrm>
          <a:prstGeom prst="rect">
            <a:avLst/>
          </a:prstGeom>
          <a:noFill/>
        </p:spPr>
        <p:txBody>
          <a:bodyPr wrap="square">
            <a:noAutofit/>
          </a:bodyPr>
          <a:p>
            <a:pPr>
              <a:spcBef>
                <a:spcPct val="20000"/>
              </a:spcBef>
            </a:pPr>
            <a:r>
              <a:rPr lang="zh-CN" altLang="en-US" sz="2800" b="1" dirty="0">
                <a:solidFill>
                  <a:srgbClr val="03979A"/>
                </a:solidFill>
                <a:cs typeface="+mn-ea"/>
                <a:sym typeface="+mn-lt"/>
              </a:rPr>
              <a:t>二、献血安全吗？</a:t>
            </a:r>
            <a:endParaRPr lang="zh-CN" altLang="en-US" sz="2800" b="1" dirty="0">
              <a:solidFill>
                <a:srgbClr val="03979A"/>
              </a:solidFill>
              <a:cs typeface="+mn-ea"/>
              <a:sym typeface="+mn-lt"/>
            </a:endParaRPr>
          </a:p>
        </p:txBody>
      </p:sp>
      <p:pic>
        <p:nvPicPr>
          <p:cNvPr id="2097175" name="图片 5"/>
          <p:cNvPicPr>
            <a:picLocks noChangeAspect="1"/>
          </p:cNvPicPr>
          <p:nvPr/>
        </p:nvPicPr>
        <p:blipFill>
          <a:blip r:embed="rId4" cstate="print"/>
          <a:srcRect/>
          <a:stretch>
            <a:fillRect/>
          </a:stretch>
        </p:blipFill>
        <p:spPr>
          <a:xfrm>
            <a:off x="9787255" y="4482465"/>
            <a:ext cx="2176145" cy="2146935"/>
          </a:xfrm>
          <a:prstGeom prst="rect">
            <a:avLst/>
          </a:prstGeom>
        </p:spPr>
      </p:pic>
      <p:sp>
        <p:nvSpPr>
          <p:cNvPr id="1048610" name="文本框 99" descr="7b0a202020202262756c6c6574223a20227b5c2263617465676f727949645c223a31303031322c5c2274656d706c61746549645c223a32303233313239377d220a7d0a"/>
          <p:cNvSpPr txBox="1"/>
          <p:nvPr/>
        </p:nvSpPr>
        <p:spPr>
          <a:xfrm>
            <a:off x="1076960" y="1911350"/>
            <a:ext cx="8988425" cy="3928110"/>
          </a:xfrm>
          <a:prstGeom prst="rect">
            <a:avLst/>
          </a:prstGeom>
          <a:noFill/>
          <a:ln w="9525">
            <a:noFill/>
          </a:ln>
        </p:spPr>
        <p:txBody>
          <a:bodyPr wrap="square">
            <a:noAutofit/>
          </a:bodyPr>
          <a:p>
            <a:pPr algn="l">
              <a:buClrTx/>
              <a:buSzTx/>
              <a:buNone/>
            </a:pPr>
            <a:r>
              <a:rPr lang="en-US" altLang="zh-CN" sz="2200">
                <a:ea typeface="+mn-lt"/>
                <a:cs typeface="+mn-lt"/>
              </a:rPr>
              <a:t>   </a:t>
            </a:r>
            <a:r>
              <a:rPr lang="zh-CN" altLang="en-US" sz="1800">
                <a:solidFill>
                  <a:srgbClr val="000000"/>
                </a:solidFill>
                <a:ea typeface="宋体" panose="02010600030101010101" pitchFamily="2" charset="-122"/>
              </a:rPr>
              <a:t>    </a:t>
            </a:r>
            <a:r>
              <a:rPr lang="zh-CN" altLang="en-US" sz="2000">
                <a:solidFill>
                  <a:srgbClr val="000000"/>
                </a:solidFill>
                <a:uFillTx/>
                <a:ea typeface="宋体" panose="02010600030101010101" pitchFamily="2" charset="-122"/>
              </a:rPr>
              <a:t>献血者检测所使用的末梢采血针,以及采集血液使用的采血袋都是符合国家标准、经过严格灭菌消毒的一次性耗材。采供血机构的工作人员，均经过严格培训考核持证上岗。每个献血者在献血过程中均严格执行无菌技术操作规程，静脉采血时确保做到一人一巾一带一针。采血过程中产生的医疗废物按照国家规定的医疗废弃物有关要求进行销毁处理。献血场所均配备紫外线灯、空气消毒机等消毒设备，工作人员会每天定时使用消毒剂进行环境消杀，并定期进行采血空间内空气消毒和培养检测，以确保献血场所符合质量标准，所以说献血是安全的。</a:t>
            </a:r>
            <a:endParaRPr lang="zh-CN" altLang="en-US" sz="2000">
              <a:solidFill>
                <a:srgbClr val="000000"/>
              </a:solidFill>
              <a:uFillTx/>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97175"/>
                                        </p:tgtEl>
                                        <p:attrNameLst>
                                          <p:attrName>style.visibility</p:attrName>
                                        </p:attrNameLst>
                                      </p:cBhvr>
                                      <p:to>
                                        <p:strVal val="visible"/>
                                      </p:to>
                                    </p:set>
                                    <p:anim calcmode="lin" valueType="num">
                                      <p:cBhvr additive="base">
                                        <p:cTn id="7" dur="500" fill="hold"/>
                                        <p:tgtEl>
                                          <p:spTgt spid="2097175"/>
                                        </p:tgtEl>
                                        <p:attrNameLst>
                                          <p:attrName>ppt_x</p:attrName>
                                        </p:attrNameLst>
                                      </p:cBhvr>
                                      <p:tavLst>
                                        <p:tav tm="0">
                                          <p:val>
                                            <p:strVal val="#ppt_x"/>
                                          </p:val>
                                        </p:tav>
                                        <p:tav tm="100000">
                                          <p:val>
                                            <p:strVal val="#ppt_x"/>
                                          </p:val>
                                        </p:tav>
                                      </p:tavLst>
                                    </p:anim>
                                    <p:anim calcmode="lin" valueType="num">
                                      <p:cBhvr additive="base">
                                        <p:cTn id="8" dur="500" fill="hold"/>
                                        <p:tgtEl>
                                          <p:spTgt spid="209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pic>
        <p:nvPicPr>
          <p:cNvPr id="2097176"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77" name="图片 6"/>
          <p:cNvPicPr>
            <a:picLocks noChangeAspect="1"/>
          </p:cNvPicPr>
          <p:nvPr/>
        </p:nvPicPr>
        <p:blipFill>
          <a:blip r:embed="rId2" cstate="print"/>
          <a:stretch>
            <a:fillRect/>
          </a:stretch>
        </p:blipFill>
        <p:spPr>
          <a:xfrm>
            <a:off x="1362456" y="1030394"/>
            <a:ext cx="9609075" cy="4797077"/>
          </a:xfrm>
          <a:prstGeom prst="rect">
            <a:avLst/>
          </a:prstGeom>
        </p:spPr>
      </p:pic>
      <p:pic>
        <p:nvPicPr>
          <p:cNvPr id="2097178" name="图片 14"/>
          <p:cNvPicPr>
            <a:picLocks noChangeAspect="1"/>
          </p:cNvPicPr>
          <p:nvPr/>
        </p:nvPicPr>
        <p:blipFill>
          <a:blip r:embed="rId3" cstate="print"/>
          <a:stretch>
            <a:fillRect/>
          </a:stretch>
        </p:blipFill>
        <p:spPr>
          <a:xfrm>
            <a:off x="584010" y="664077"/>
            <a:ext cx="1447473" cy="1444752"/>
          </a:xfrm>
          <a:prstGeom prst="rect">
            <a:avLst/>
          </a:prstGeom>
        </p:spPr>
      </p:pic>
      <p:pic>
        <p:nvPicPr>
          <p:cNvPr id="2097179" name="图片 39"/>
          <p:cNvPicPr>
            <a:picLocks noChangeAspect="1"/>
          </p:cNvPicPr>
          <p:nvPr/>
        </p:nvPicPr>
        <p:blipFill>
          <a:blip r:embed="rId4" cstate="print"/>
          <a:srcRect/>
          <a:stretch>
            <a:fillRect/>
          </a:stretch>
        </p:blipFill>
        <p:spPr>
          <a:xfrm flipH="1">
            <a:off x="8425571" y="3339548"/>
            <a:ext cx="3518452" cy="3518452"/>
          </a:xfrm>
          <a:prstGeom prst="rect">
            <a:avLst/>
          </a:prstGeom>
        </p:spPr>
      </p:pic>
      <p:pic>
        <p:nvPicPr>
          <p:cNvPr id="2097180" name="图片 43"/>
          <p:cNvPicPr>
            <a:picLocks noChangeAspect="1"/>
          </p:cNvPicPr>
          <p:nvPr/>
        </p:nvPicPr>
        <p:blipFill>
          <a:blip r:embed="rId5" cstate="print"/>
          <a:srcRect/>
          <a:stretch>
            <a:fillRect/>
          </a:stretch>
        </p:blipFill>
        <p:spPr>
          <a:xfrm>
            <a:off x="9079448" y="0"/>
            <a:ext cx="3038277" cy="3038277"/>
          </a:xfrm>
          <a:prstGeom prst="rect">
            <a:avLst/>
          </a:prstGeom>
        </p:spPr>
      </p:pic>
      <p:sp>
        <p:nvSpPr>
          <p:cNvPr id="100" name="文本框 99"/>
          <p:cNvSpPr txBox="1"/>
          <p:nvPr/>
        </p:nvSpPr>
        <p:spPr>
          <a:xfrm>
            <a:off x="2033905" y="1151890"/>
            <a:ext cx="7493635" cy="3633470"/>
          </a:xfrm>
          <a:prstGeom prst="rect">
            <a:avLst/>
          </a:prstGeom>
          <a:noFill/>
          <a:ln w="9525">
            <a:noFill/>
          </a:ln>
        </p:spPr>
        <p:txBody>
          <a:bodyPr>
            <a:noAutofit/>
          </a:bodyPr>
          <a:p>
            <a:pPr indent="0"/>
            <a:r>
              <a:rPr lang="zh-CN" altLang="en-US" sz="2800" b="1" dirty="0">
                <a:solidFill>
                  <a:srgbClr val="03979A"/>
                </a:solidFill>
                <a:cs typeface="+mn-ea"/>
              </a:rPr>
              <a:t>三、献血影响健康吗？</a:t>
            </a:r>
            <a:endParaRPr lang="zh-CN" altLang="en-US" sz="2800" b="1" dirty="0">
              <a:solidFill>
                <a:srgbClr val="03979A"/>
              </a:solidFill>
              <a:cs typeface="+mn-ea"/>
            </a:endParaRPr>
          </a:p>
          <a:p>
            <a:pPr indent="0"/>
            <a:r>
              <a:rPr lang="en-US" altLang="zh-CN">
                <a:solidFill>
                  <a:srgbClr val="000000"/>
                </a:solidFill>
                <a:ea typeface="宋体" panose="02010600030101010101" pitchFamily="2" charset="-122"/>
              </a:rPr>
              <a:t>       </a:t>
            </a:r>
            <a:endParaRPr lang="en-US" altLang="zh-CN">
              <a:solidFill>
                <a:srgbClr val="000000"/>
              </a:solidFill>
              <a:ea typeface="宋体" panose="02010600030101010101" pitchFamily="2" charset="-122"/>
            </a:endParaRPr>
          </a:p>
          <a:p>
            <a:pPr indent="0"/>
            <a:r>
              <a:rPr lang="en-US" altLang="zh-CN">
                <a:solidFill>
                  <a:srgbClr val="000000"/>
                </a:solidFill>
                <a:ea typeface="宋体" panose="02010600030101010101" pitchFamily="2" charset="-122"/>
              </a:rPr>
              <a:t>       </a:t>
            </a:r>
            <a:r>
              <a:rPr lang="zh-CN" altLang="en-US">
                <a:solidFill>
                  <a:srgbClr val="000000"/>
                </a:solidFill>
                <a:ea typeface="宋体" panose="02010600030101010101" pitchFamily="2" charset="-122"/>
              </a:rPr>
              <a:t>人体内每天约有40毫升的血细胞在衰老死亡，同时也有相应数量的血细胞生成，即使不献血，细胞也在不断地进行新陈代谢。一个成年人体内总血量约占体重的8%，如体重为60公斤的人，则血量约为4800毫升，其中只有80%的血液参与血液循环，20%的血液贮存在肝、脾等人体“血库”中。一次献血200-400毫升，只占全身血量的5-10%，完全可以通过及时动员贮存的血液和加速血细胞生成等方式进行自身调节，不会影响正常的生理功能。</a:t>
            </a:r>
            <a:r>
              <a:rPr lang="zh-CN" altLang="en-US" b="1">
                <a:solidFill>
                  <a:srgbClr val="FF0000"/>
                </a:solidFill>
                <a:ea typeface="宋体" panose="02010600030101010101" pitchFamily="2" charset="-122"/>
              </a:rPr>
              <a:t>多年来，亿万人的献血实践证明，健康人定期适量献血，不但不会影响身体健康，反而能促进血液新陈代谢，有利于身体健康。</a:t>
            </a:r>
            <a:endParaRPr lang="zh-CN" altLang="en-US" b="1">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77"/>
                                        </p:tgtEl>
                                        <p:attrNameLst>
                                          <p:attrName>style.visibility</p:attrName>
                                        </p:attrNameLst>
                                      </p:cBhvr>
                                      <p:to>
                                        <p:strVal val="visible"/>
                                      </p:to>
                                    </p:set>
                                    <p:anim calcmode="lin" valueType="num">
                                      <p:cBhvr>
                                        <p:cTn id="7" dur="500" fill="hold"/>
                                        <p:tgtEl>
                                          <p:spTgt spid="2097177"/>
                                        </p:tgtEl>
                                        <p:attrNameLst>
                                          <p:attrName>ppt_w</p:attrName>
                                        </p:attrNameLst>
                                      </p:cBhvr>
                                      <p:tavLst>
                                        <p:tav tm="0">
                                          <p:val>
                                            <p:fltVal val="0.0"/>
                                          </p:val>
                                        </p:tav>
                                        <p:tav tm="100000">
                                          <p:val>
                                            <p:strVal val="#ppt_w"/>
                                          </p:val>
                                        </p:tav>
                                      </p:tavLst>
                                    </p:anim>
                                    <p:anim calcmode="lin" valueType="num">
                                      <p:cBhvr>
                                        <p:cTn id="8" dur="500" fill="hold"/>
                                        <p:tgtEl>
                                          <p:spTgt spid="2097177"/>
                                        </p:tgtEl>
                                        <p:attrNameLst>
                                          <p:attrName>ppt_h</p:attrName>
                                        </p:attrNameLst>
                                      </p:cBhvr>
                                      <p:tavLst>
                                        <p:tav tm="0">
                                          <p:val>
                                            <p:fltVal val="0.0"/>
                                          </p:val>
                                        </p:tav>
                                        <p:tav tm="100000">
                                          <p:val>
                                            <p:strVal val="#ppt_h"/>
                                          </p:val>
                                        </p:tav>
                                      </p:tavLst>
                                    </p:anim>
                                    <p:animEffect transition="in" filter="fade">
                                      <p:cBhvr>
                                        <p:cTn id="9" dur="500"/>
                                        <p:tgtEl>
                                          <p:spTgt spid="2097177"/>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097178"/>
                                        </p:tgtEl>
                                        <p:attrNameLst>
                                          <p:attrName>style.visibility</p:attrName>
                                        </p:attrNameLst>
                                      </p:cBhvr>
                                      <p:to>
                                        <p:strVal val="visible"/>
                                      </p:to>
                                    </p:set>
                                    <p:anim calcmode="lin" valueType="num">
                                      <p:cBhvr>
                                        <p:cTn id="13" dur="1000" fill="hold"/>
                                        <p:tgtEl>
                                          <p:spTgt spid="2097178"/>
                                        </p:tgtEl>
                                        <p:attrNameLst>
                                          <p:attrName>ppt_w</p:attrName>
                                        </p:attrNameLst>
                                      </p:cBhvr>
                                      <p:tavLst>
                                        <p:tav tm="0">
                                          <p:val>
                                            <p:fltVal val="0.0"/>
                                          </p:val>
                                        </p:tav>
                                        <p:tav tm="100000">
                                          <p:val>
                                            <p:strVal val="#ppt_w"/>
                                          </p:val>
                                        </p:tav>
                                      </p:tavLst>
                                    </p:anim>
                                    <p:anim calcmode="lin" valueType="num">
                                      <p:cBhvr>
                                        <p:cTn id="14" dur="1000" fill="hold"/>
                                        <p:tgtEl>
                                          <p:spTgt spid="2097178"/>
                                        </p:tgtEl>
                                        <p:attrNameLst>
                                          <p:attrName>ppt_h</p:attrName>
                                        </p:attrNameLst>
                                      </p:cBhvr>
                                      <p:tavLst>
                                        <p:tav tm="0">
                                          <p:val>
                                            <p:fltVal val="0.0"/>
                                          </p:val>
                                        </p:tav>
                                        <p:tav tm="100000">
                                          <p:val>
                                            <p:strVal val="#ppt_h"/>
                                          </p:val>
                                        </p:tav>
                                      </p:tavLst>
                                    </p:anim>
                                    <p:anim calcmode="lin" valueType="num">
                                      <p:cBhvr>
                                        <p:cTn id="15" dur="1000" fill="hold"/>
                                        <p:tgtEl>
                                          <p:spTgt spid="2097178"/>
                                        </p:tgtEl>
                                        <p:attrNameLst>
                                          <p:attrName>style.rotation</p:attrName>
                                        </p:attrNameLst>
                                      </p:cBhvr>
                                      <p:tavLst>
                                        <p:tav tm="0">
                                          <p:val>
                                            <p:fltVal val="90.0"/>
                                          </p:val>
                                        </p:tav>
                                        <p:tav tm="100000">
                                          <p:val>
                                            <p:fltVal val="0.0"/>
                                          </p:val>
                                        </p:tav>
                                      </p:tavLst>
                                    </p:anim>
                                    <p:animEffect transition="in" filter="fade">
                                      <p:cBhvr>
                                        <p:cTn id="16" dur="1000"/>
                                        <p:tgtEl>
                                          <p:spTgt spid="209717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097179"/>
                                        </p:tgtEl>
                                        <p:attrNameLst>
                                          <p:attrName>style.visibility</p:attrName>
                                        </p:attrNameLst>
                                      </p:cBhvr>
                                      <p:to>
                                        <p:strVal val="visible"/>
                                      </p:to>
                                    </p:set>
                                    <p:animEffect transition="in" filter="wipe(down)">
                                      <p:cBhvr>
                                        <p:cTn id="20" dur="750"/>
                                        <p:tgtEl>
                                          <p:spTgt spid="2097179"/>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2097180"/>
                                        </p:tgtEl>
                                        <p:attrNameLst>
                                          <p:attrName>style.visibility</p:attrName>
                                        </p:attrNameLst>
                                      </p:cBhvr>
                                      <p:to>
                                        <p:strVal val="visible"/>
                                      </p:to>
                                    </p:set>
                                    <p:animEffect transition="in" filter="wipe(down)">
                                      <p:cBhvr>
                                        <p:cTn id="24" dur="500"/>
                                        <p:tgtEl>
                                          <p:spTgt spid="209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635"/>
            <a:ext cx="12192000" cy="6859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81" name="图片 4"/>
          <p:cNvPicPr>
            <a:picLocks noChangeAspect="1"/>
          </p:cNvPicPr>
          <p:nvPr/>
        </p:nvPicPr>
        <p:blipFill>
          <a:blip r:embed="rId1" cstate="print"/>
          <a:stretch>
            <a:fillRect/>
          </a:stretch>
        </p:blipFill>
        <p:spPr>
          <a:xfrm>
            <a:off x="55880" y="0"/>
            <a:ext cx="12192000" cy="6858000"/>
          </a:xfrm>
          <a:prstGeom prst="rect">
            <a:avLst/>
          </a:prstGeom>
        </p:spPr>
      </p:pic>
      <p:pic>
        <p:nvPicPr>
          <p:cNvPr id="2097182" name="图片 6"/>
          <p:cNvPicPr>
            <a:picLocks noChangeAspect="1"/>
          </p:cNvPicPr>
          <p:nvPr/>
        </p:nvPicPr>
        <p:blipFill>
          <a:blip r:embed="rId2"/>
          <a:stretch>
            <a:fillRect/>
          </a:stretch>
        </p:blipFill>
        <p:spPr>
          <a:xfrm>
            <a:off x="284175" y="323215"/>
            <a:ext cx="11735298" cy="6400799"/>
          </a:xfrm>
          <a:prstGeom prst="rect">
            <a:avLst/>
          </a:prstGeom>
        </p:spPr>
      </p:pic>
      <p:pic>
        <p:nvPicPr>
          <p:cNvPr id="2097183" name="图片 9"/>
          <p:cNvPicPr>
            <a:picLocks noChangeAspect="1"/>
          </p:cNvPicPr>
          <p:nvPr/>
        </p:nvPicPr>
        <p:blipFill>
          <a:blip r:embed="rId3" cstate="print"/>
          <a:stretch>
            <a:fillRect/>
          </a:stretch>
        </p:blipFill>
        <p:spPr>
          <a:xfrm>
            <a:off x="460987" y="405659"/>
            <a:ext cx="787590" cy="786109"/>
          </a:xfrm>
          <a:prstGeom prst="rect">
            <a:avLst/>
          </a:prstGeom>
        </p:spPr>
      </p:pic>
      <p:pic>
        <p:nvPicPr>
          <p:cNvPr id="2097184" name="图片 12"/>
          <p:cNvPicPr>
            <a:picLocks noChangeAspect="1"/>
          </p:cNvPicPr>
          <p:nvPr/>
        </p:nvPicPr>
        <p:blipFill>
          <a:blip r:embed="rId4" cstate="print"/>
          <a:stretch>
            <a:fillRect/>
          </a:stretch>
        </p:blipFill>
        <p:spPr>
          <a:xfrm>
            <a:off x="9726930" y="184785"/>
            <a:ext cx="2292350" cy="2292350"/>
          </a:xfrm>
          <a:prstGeom prst="rect">
            <a:avLst/>
          </a:prstGeom>
        </p:spPr>
      </p:pic>
      <p:sp>
        <p:nvSpPr>
          <p:cNvPr id="100" name="文本框 99"/>
          <p:cNvSpPr txBox="1"/>
          <p:nvPr/>
        </p:nvSpPr>
        <p:spPr>
          <a:xfrm>
            <a:off x="1248410" y="405765"/>
            <a:ext cx="9092565" cy="7089775"/>
          </a:xfrm>
          <a:prstGeom prst="rect">
            <a:avLst/>
          </a:prstGeom>
          <a:noFill/>
          <a:ln w="9525">
            <a:noFill/>
          </a:ln>
        </p:spPr>
        <p:txBody>
          <a:bodyPr>
            <a:noAutofit/>
          </a:bodyPr>
          <a:p>
            <a:pPr algn="l">
              <a:spcBef>
                <a:spcPct val="20000"/>
              </a:spcBef>
              <a:buClrTx/>
              <a:buSzTx/>
              <a:buFontTx/>
            </a:pPr>
            <a:r>
              <a:rPr lang="zh-CN" altLang="en-US" sz="2400" b="1" dirty="0">
                <a:solidFill>
                  <a:srgbClr val="03979A"/>
                </a:solidFill>
                <a:cs typeface="+mn-ea"/>
              </a:rPr>
              <a:t>五、济南市无偿献血</a:t>
            </a:r>
            <a:r>
              <a:rPr lang="en-US" altLang="zh-CN" sz="2400" b="1" dirty="0">
                <a:solidFill>
                  <a:srgbClr val="03979A"/>
                </a:solidFill>
                <a:cs typeface="+mn-ea"/>
              </a:rPr>
              <a:t>“</a:t>
            </a:r>
            <a:r>
              <a:rPr lang="zh-CN" altLang="en-US" sz="2400" b="1" dirty="0">
                <a:solidFill>
                  <a:srgbClr val="03979A"/>
                </a:solidFill>
                <a:cs typeface="+mn-ea"/>
              </a:rPr>
              <a:t>三免政策</a:t>
            </a:r>
            <a:r>
              <a:rPr lang="en-US" altLang="zh-CN" sz="2400" b="1" dirty="0">
                <a:solidFill>
                  <a:srgbClr val="03979A"/>
                </a:solidFill>
                <a:cs typeface="+mn-ea"/>
              </a:rPr>
              <a:t>”</a:t>
            </a:r>
            <a:endParaRPr lang="zh-CN" altLang="en-US" sz="2400" b="1" dirty="0">
              <a:solidFill>
                <a:srgbClr val="03979A"/>
              </a:solidFill>
              <a:cs typeface="+mn-ea"/>
            </a:endParaRPr>
          </a:p>
          <a:p>
            <a:pPr indent="0"/>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一、奖励对象</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(一)在我市荣获国家无偿献血奉献奖的献血者。</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(二)在我市荣获国家无偿献血志愿服务终身荣誉奖的志愿者。</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(三)在我市荣获国家无偿捐献造血干细胞奖的捐献者。</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(四)户口在济南、长期工作生活在济南的造血干细胞捐献者。</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(五)符合申报上述奖项及条件的个人。</a:t>
            </a:r>
            <a:endParaRPr lang="zh-CN" altLang="en-US" b="0">
              <a:solidFill>
                <a:srgbClr val="000000"/>
              </a:solidFill>
              <a:ea typeface="宋体" panose="02010600030101010101" pitchFamily="2" charset="-122"/>
            </a:endParaRPr>
          </a:p>
          <a:p>
            <a:pPr indent="0"/>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二、奖励方式</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对符合奖励对象的个人核发《山东省无偿献血荣誉乘车卡(济南)》(以下简称“荣誉卡”)。</a:t>
            </a:r>
            <a:endParaRPr lang="zh-CN" altLang="en-US" b="0">
              <a:solidFill>
                <a:srgbClr val="000000"/>
              </a:solidFill>
              <a:ea typeface="宋体" panose="02010600030101010101" pitchFamily="2" charset="-122"/>
            </a:endParaRPr>
          </a:p>
          <a:p>
            <a:pPr indent="0"/>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三、奖励内容</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(一)免费乘坐城市公共交通工具。</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(二)免门票游览济南市国有公园、旅游风景区等场所。</a:t>
            </a:r>
            <a:endParaRPr lang="zh-CN" altLang="en-US" b="0">
              <a:solidFill>
                <a:srgbClr val="000000"/>
              </a:solidFill>
              <a:ea typeface="宋体" panose="02010600030101010101" pitchFamily="2" charset="-122"/>
            </a:endParaRPr>
          </a:p>
          <a:p>
            <a:pPr indent="0"/>
            <a:r>
              <a:rPr lang="zh-CN" altLang="en-US" b="0">
                <a:solidFill>
                  <a:srgbClr val="000000"/>
                </a:solidFill>
                <a:ea typeface="宋体" panose="02010600030101010101" pitchFamily="2" charset="-122"/>
              </a:rPr>
              <a:t>(三)免交公立医院普通门诊诊查费。优惠标准持“荣誉卡”可免费乘坐济南公交集团所属常规城市公交线路(不含定制公交、城际公交、区际公交、长途客运班线)及济南轨道交通集团所属地铁线路。</a:t>
            </a:r>
            <a:endParaRPr lang="zh-CN" altLang="en-US" b="0">
              <a:solidFill>
                <a:srgbClr val="000000"/>
              </a:solidFill>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84"/>
                                        </p:tgtEl>
                                        <p:attrNameLst>
                                          <p:attrName>style.visibility</p:attrName>
                                        </p:attrNameLst>
                                      </p:cBhvr>
                                      <p:to>
                                        <p:strVal val="visible"/>
                                      </p:to>
                                    </p:set>
                                    <p:animEffect transition="in" filter="fade">
                                      <p:cBhvr>
                                        <p:cTn id="7" dur="1000"/>
                                        <p:tgtEl>
                                          <p:spTgt spid="2097184"/>
                                        </p:tgtEl>
                                      </p:cBhvr>
                                    </p:animEffect>
                                    <p:anim calcmode="lin" valueType="num">
                                      <p:cBhvr>
                                        <p:cTn id="8" dur="1000" fill="hold"/>
                                        <p:tgtEl>
                                          <p:spTgt spid="2097184"/>
                                        </p:tgtEl>
                                        <p:attrNameLst>
                                          <p:attrName>ppt_x</p:attrName>
                                        </p:attrNameLst>
                                      </p:cBhvr>
                                      <p:tavLst>
                                        <p:tav tm="0">
                                          <p:val>
                                            <p:strVal val="#ppt_x"/>
                                          </p:val>
                                        </p:tav>
                                        <p:tav tm="100000">
                                          <p:val>
                                            <p:strVal val="#ppt_x"/>
                                          </p:val>
                                        </p:tav>
                                      </p:tavLst>
                                    </p:anim>
                                    <p:anim calcmode="lin" valueType="num">
                                      <p:cBhvr>
                                        <p:cTn id="9" dur="1000" fill="hold"/>
                                        <p:tgtEl>
                                          <p:spTgt spid="2097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89" name="图片 4"/>
          <p:cNvPicPr>
            <a:picLocks noChangeAspect="1"/>
          </p:cNvPicPr>
          <p:nvPr/>
        </p:nvPicPr>
        <p:blipFill>
          <a:blip r:embed="rId1" cstate="print"/>
          <a:stretch>
            <a:fillRect/>
          </a:stretch>
        </p:blipFill>
        <p:spPr>
          <a:xfrm>
            <a:off x="0" y="0"/>
            <a:ext cx="12192000" cy="6858000"/>
          </a:xfrm>
          <a:prstGeom prst="rect">
            <a:avLst/>
          </a:prstGeom>
        </p:spPr>
      </p:pic>
      <p:pic>
        <p:nvPicPr>
          <p:cNvPr id="2097190" name="图片 6"/>
          <p:cNvPicPr>
            <a:picLocks noChangeAspect="1"/>
          </p:cNvPicPr>
          <p:nvPr/>
        </p:nvPicPr>
        <p:blipFill>
          <a:blip r:embed="rId2" cstate="print"/>
          <a:stretch>
            <a:fillRect/>
          </a:stretch>
        </p:blipFill>
        <p:spPr>
          <a:xfrm>
            <a:off x="373380" y="606425"/>
            <a:ext cx="11818620" cy="5900420"/>
          </a:xfrm>
          <a:prstGeom prst="rect">
            <a:avLst/>
          </a:prstGeom>
        </p:spPr>
      </p:pic>
      <p:pic>
        <p:nvPicPr>
          <p:cNvPr id="2097191" name="图片 14"/>
          <p:cNvPicPr>
            <a:picLocks noChangeAspect="1"/>
          </p:cNvPicPr>
          <p:nvPr/>
        </p:nvPicPr>
        <p:blipFill>
          <a:blip r:embed="rId3" cstate="print"/>
          <a:stretch>
            <a:fillRect/>
          </a:stretch>
        </p:blipFill>
        <p:spPr>
          <a:xfrm>
            <a:off x="584010" y="664077"/>
            <a:ext cx="1447473" cy="1444752"/>
          </a:xfrm>
          <a:prstGeom prst="rect">
            <a:avLst/>
          </a:prstGeom>
        </p:spPr>
      </p:pic>
      <p:pic>
        <p:nvPicPr>
          <p:cNvPr id="2097192" name="图片 39"/>
          <p:cNvPicPr>
            <a:picLocks noChangeAspect="1"/>
          </p:cNvPicPr>
          <p:nvPr/>
        </p:nvPicPr>
        <p:blipFill>
          <a:blip r:embed="rId4" cstate="print"/>
          <a:srcRect/>
          <a:stretch>
            <a:fillRect/>
          </a:stretch>
        </p:blipFill>
        <p:spPr>
          <a:xfrm flipH="1">
            <a:off x="8425571" y="3339548"/>
            <a:ext cx="3518452" cy="3518452"/>
          </a:xfrm>
          <a:prstGeom prst="rect">
            <a:avLst/>
          </a:prstGeom>
        </p:spPr>
      </p:pic>
      <p:pic>
        <p:nvPicPr>
          <p:cNvPr id="2097193" name="图片 43"/>
          <p:cNvPicPr>
            <a:picLocks noChangeAspect="1"/>
          </p:cNvPicPr>
          <p:nvPr/>
        </p:nvPicPr>
        <p:blipFill>
          <a:blip r:embed="rId5" cstate="print"/>
          <a:srcRect/>
          <a:stretch>
            <a:fillRect/>
          </a:stretch>
        </p:blipFill>
        <p:spPr>
          <a:xfrm>
            <a:off x="9079448" y="0"/>
            <a:ext cx="3038277" cy="3038277"/>
          </a:xfrm>
          <a:prstGeom prst="rect">
            <a:avLst/>
          </a:prstGeom>
        </p:spPr>
      </p:pic>
      <p:sp>
        <p:nvSpPr>
          <p:cNvPr id="100" name="文本框 99"/>
          <p:cNvSpPr txBox="1"/>
          <p:nvPr/>
        </p:nvSpPr>
        <p:spPr>
          <a:xfrm>
            <a:off x="584835" y="663575"/>
            <a:ext cx="11533505" cy="5842635"/>
          </a:xfrm>
          <a:prstGeom prst="rect">
            <a:avLst/>
          </a:prstGeom>
          <a:noFill/>
          <a:ln w="9525">
            <a:noFill/>
          </a:ln>
        </p:spPr>
        <p:txBody>
          <a:bodyPr>
            <a:noAutofit/>
          </a:bodyPr>
          <a:p>
            <a:pPr indent="0"/>
            <a:r>
              <a:rPr lang="en-US" altLang="zh-CN" sz="1600" b="0">
                <a:solidFill>
                  <a:srgbClr val="000000"/>
                </a:solidFill>
                <a:ea typeface="宋体" panose="02010600030101010101" pitchFamily="2" charset="-122"/>
              </a:rPr>
              <a:t>                             </a:t>
            </a:r>
            <a:endParaRPr lang="en-US" altLang="zh-CN" sz="1600" b="0">
              <a:solidFill>
                <a:srgbClr val="000000"/>
              </a:solidFill>
              <a:ea typeface="宋体" panose="02010600030101010101" pitchFamily="2" charset="-122"/>
            </a:endParaRPr>
          </a:p>
          <a:p>
            <a:pPr indent="0"/>
            <a:r>
              <a:rPr lang="en-US" altLang="zh-CN" sz="3600">
                <a:solidFill>
                  <a:srgbClr val="00B050"/>
                </a:solidFill>
                <a:ea typeface="宋体" panose="02010600030101010101" pitchFamily="2" charset="-122"/>
                <a:sym typeface="+mn-ea"/>
              </a:rPr>
              <a:t>           </a:t>
            </a:r>
            <a:r>
              <a:rPr lang="zh-CN" altLang="en-US" sz="2800" b="1" dirty="0">
                <a:solidFill>
                  <a:srgbClr val="03979A"/>
                </a:solidFill>
                <a:cs typeface="+mn-ea"/>
                <a:sym typeface="+mn-ea"/>
              </a:rPr>
              <a:t>六、无偿献血全流程攻略</a:t>
            </a:r>
            <a:r>
              <a:rPr lang="zh-CN" altLang="en-US" sz="3600" b="1">
                <a:solidFill>
                  <a:schemeClr val="bg1"/>
                </a:solidFill>
                <a:sym typeface="+mn-ea"/>
              </a:rPr>
              <a:t>无偿献血全流程攻略</a:t>
            </a:r>
            <a:endParaRPr lang="zh-CN" altLang="en-US" sz="3600" b="1">
              <a:solidFill>
                <a:schemeClr val="bg1"/>
              </a:solidFill>
              <a:sym typeface="+mn-ea"/>
            </a:endParaRPr>
          </a:p>
          <a:p>
            <a:pPr indent="0"/>
            <a:r>
              <a:rPr lang="zh-CN" altLang="en-US" sz="3600" b="1">
                <a:solidFill>
                  <a:schemeClr val="bg1"/>
                </a:solidFill>
                <a:sym typeface="+mn-ea"/>
              </a:rPr>
              <a:t> </a:t>
            </a:r>
            <a:r>
              <a:rPr lang="en-US" altLang="zh-CN" sz="3600" b="1">
                <a:solidFill>
                  <a:schemeClr val="bg1"/>
                </a:solidFill>
                <a:sym typeface="+mn-ea"/>
              </a:rPr>
              <a:t>                    </a:t>
            </a:r>
            <a:r>
              <a:rPr lang="zh-CN" altLang="en-US" sz="3200">
                <a:solidFill>
                  <a:srgbClr val="00B050"/>
                </a:solidFill>
                <a:ea typeface="宋体" panose="02010600030101010101" pitchFamily="2" charset="-122"/>
                <a:sym typeface="+mn-ea"/>
              </a:rPr>
              <a:t>献血前，先来做个自测吧！</a:t>
            </a:r>
            <a:endParaRPr lang="zh-CN" altLang="en-US" sz="3200">
              <a:solidFill>
                <a:srgbClr val="00B050"/>
              </a:solidFill>
              <a:ea typeface="宋体" panose="02010600030101010101" pitchFamily="2" charset="-122"/>
              <a:sym typeface="+mn-ea"/>
            </a:endParaRPr>
          </a:p>
          <a:p>
            <a:pPr indent="0"/>
            <a:endParaRPr lang="zh-CN" altLang="en-US" sz="3200">
              <a:solidFill>
                <a:srgbClr val="00B050"/>
              </a:solidFill>
              <a:ea typeface="宋体" panose="02010600030101010101" pitchFamily="2" charset="-122"/>
              <a:sym typeface="+mn-ea"/>
            </a:endParaRPr>
          </a:p>
          <a:p>
            <a:pPr indent="0"/>
            <a:r>
              <a:rPr lang="en-US" altLang="zh-CN" sz="2800" b="0">
                <a:solidFill>
                  <a:srgbClr val="00B050"/>
                </a:solidFill>
                <a:ea typeface="宋体" panose="02010600030101010101" pitchFamily="2" charset="-122"/>
              </a:rPr>
              <a:t>1</a:t>
            </a:r>
            <a:r>
              <a:rPr lang="zh-CN" altLang="en-US" sz="2800" b="0">
                <a:solidFill>
                  <a:srgbClr val="00B050"/>
                </a:solidFill>
                <a:ea typeface="宋体" panose="02010600030101010101" pitchFamily="2" charset="-122"/>
              </a:rPr>
              <a:t>、年龄：</a:t>
            </a:r>
            <a:r>
              <a:rPr lang="en-US" altLang="zh-CN" sz="2800" b="0">
                <a:solidFill>
                  <a:srgbClr val="00B050"/>
                </a:solidFill>
                <a:ea typeface="宋体" panose="02010600030101010101" pitchFamily="2" charset="-122"/>
              </a:rPr>
              <a:t>18-55周岁；既往无献血反应、符合健康检查要求的多次献血者主动要求再次献血的，年龄可延长至60周岁；</a:t>
            </a:r>
            <a:endParaRPr lang="en-US" altLang="zh-CN" sz="2800" b="0">
              <a:solidFill>
                <a:srgbClr val="00B050"/>
              </a:solidFill>
              <a:ea typeface="宋体" panose="02010600030101010101" pitchFamily="2" charset="-122"/>
            </a:endParaRPr>
          </a:p>
          <a:p>
            <a:pPr indent="0"/>
            <a:r>
              <a:rPr lang="en-US" altLang="zh-CN" sz="2800" b="0">
                <a:solidFill>
                  <a:srgbClr val="00B050"/>
                </a:solidFill>
                <a:ea typeface="宋体" panose="02010600030101010101" pitchFamily="2" charset="-122"/>
              </a:rPr>
              <a:t>2</a:t>
            </a:r>
            <a:r>
              <a:rPr lang="zh-CN" altLang="en-US" sz="2800" b="0">
                <a:solidFill>
                  <a:srgbClr val="00B050"/>
                </a:solidFill>
                <a:ea typeface="宋体" panose="02010600030101010101" pitchFamily="2" charset="-122"/>
              </a:rPr>
              <a:t>、体重：男性</a:t>
            </a:r>
            <a:r>
              <a:rPr lang="en-US" altLang="zh-CN" sz="2800" b="0">
                <a:solidFill>
                  <a:srgbClr val="00B050"/>
                </a:solidFill>
                <a:ea typeface="宋体" panose="02010600030101010101" pitchFamily="2" charset="-122"/>
              </a:rPr>
              <a:t>≥50</a:t>
            </a:r>
            <a:r>
              <a:rPr lang="zh-CN" altLang="en-US" sz="2800" b="0">
                <a:solidFill>
                  <a:srgbClr val="00B050"/>
                </a:solidFill>
                <a:ea typeface="宋体" panose="02010600030101010101" pitchFamily="2" charset="-122"/>
              </a:rPr>
              <a:t>公斤，女性</a:t>
            </a:r>
            <a:r>
              <a:rPr lang="en-US" altLang="zh-CN" sz="2800" b="0">
                <a:solidFill>
                  <a:srgbClr val="00B050"/>
                </a:solidFill>
                <a:ea typeface="宋体" panose="02010600030101010101" pitchFamily="2" charset="-122"/>
              </a:rPr>
              <a:t>≥45</a:t>
            </a:r>
            <a:r>
              <a:rPr lang="zh-CN" altLang="en-US" sz="2800" b="0">
                <a:solidFill>
                  <a:srgbClr val="00B050"/>
                </a:solidFill>
                <a:ea typeface="宋体" panose="02010600030101010101" pitchFamily="2" charset="-122"/>
              </a:rPr>
              <a:t>公斤</a:t>
            </a:r>
            <a:endParaRPr lang="zh-CN" altLang="en-US" sz="2800" b="0">
              <a:solidFill>
                <a:srgbClr val="00B050"/>
              </a:solidFill>
              <a:ea typeface="宋体" panose="02010600030101010101" pitchFamily="2" charset="-122"/>
            </a:endParaRPr>
          </a:p>
          <a:p>
            <a:pPr indent="0"/>
            <a:r>
              <a:rPr lang="en-US" altLang="zh-CN" sz="2800" b="0">
                <a:solidFill>
                  <a:srgbClr val="00B050"/>
                </a:solidFill>
                <a:ea typeface="宋体" panose="02010600030101010101" pitchFamily="2" charset="-122"/>
              </a:rPr>
              <a:t>3</a:t>
            </a:r>
            <a:r>
              <a:rPr lang="zh-CN" altLang="en-US" sz="2800" b="0">
                <a:solidFill>
                  <a:srgbClr val="00B050"/>
                </a:solidFill>
                <a:ea typeface="宋体" panose="02010600030101010101" pitchFamily="2" charset="-122"/>
              </a:rPr>
              <a:t>、血压：收缩压</a:t>
            </a:r>
            <a:r>
              <a:rPr lang="en-US" altLang="zh-CN" sz="2800" b="0">
                <a:solidFill>
                  <a:srgbClr val="00B050"/>
                </a:solidFill>
                <a:ea typeface="宋体" panose="02010600030101010101" pitchFamily="2" charset="-122"/>
              </a:rPr>
              <a:t>90-140mmHg,</a:t>
            </a:r>
            <a:r>
              <a:rPr lang="zh-CN" altLang="en-US" sz="2800" b="0">
                <a:solidFill>
                  <a:srgbClr val="00B050"/>
                </a:solidFill>
                <a:ea typeface="宋体" panose="02010600030101010101" pitchFamily="2" charset="-122"/>
              </a:rPr>
              <a:t>舒张压</a:t>
            </a:r>
            <a:r>
              <a:rPr lang="en-US" altLang="zh-CN" sz="2800" b="0">
                <a:solidFill>
                  <a:srgbClr val="00B050"/>
                </a:solidFill>
                <a:ea typeface="宋体" panose="02010600030101010101" pitchFamily="2" charset="-122"/>
              </a:rPr>
              <a:t>60-90</a:t>
            </a:r>
            <a:r>
              <a:rPr lang="en-US" altLang="zh-CN" sz="2800">
                <a:solidFill>
                  <a:srgbClr val="00B050"/>
                </a:solidFill>
                <a:ea typeface="宋体" panose="02010600030101010101" pitchFamily="2" charset="-122"/>
                <a:sym typeface="+mn-ea"/>
              </a:rPr>
              <a:t>mmHg</a:t>
            </a:r>
            <a:r>
              <a:rPr lang="zh-CN" altLang="en-US" sz="2800">
                <a:solidFill>
                  <a:srgbClr val="00B050"/>
                </a:solidFill>
                <a:ea typeface="宋体" panose="02010600030101010101" pitchFamily="2" charset="-122"/>
                <a:sym typeface="+mn-ea"/>
              </a:rPr>
              <a:t>，脉压</a:t>
            </a:r>
            <a:r>
              <a:rPr lang="en-US" altLang="zh-CN" sz="2800">
                <a:solidFill>
                  <a:srgbClr val="00B050"/>
                </a:solidFill>
                <a:ea typeface="宋体" panose="02010600030101010101" pitchFamily="2" charset="-122"/>
                <a:sym typeface="+mn-ea"/>
              </a:rPr>
              <a:t>≥30mmHg</a:t>
            </a:r>
            <a:endParaRPr lang="en-US" altLang="zh-CN" sz="2800">
              <a:solidFill>
                <a:srgbClr val="00B050"/>
              </a:solidFill>
              <a:ea typeface="宋体" panose="02010600030101010101" pitchFamily="2" charset="-122"/>
              <a:sym typeface="+mn-ea"/>
            </a:endParaRPr>
          </a:p>
          <a:p>
            <a:pPr indent="0"/>
            <a:r>
              <a:rPr lang="en-US" altLang="zh-CN" sz="2800">
                <a:solidFill>
                  <a:srgbClr val="00B050"/>
                </a:solidFill>
                <a:ea typeface="宋体" panose="02010600030101010101" pitchFamily="2" charset="-122"/>
                <a:sym typeface="+mn-ea"/>
              </a:rPr>
              <a:t>4</a:t>
            </a:r>
            <a:r>
              <a:rPr lang="zh-CN" altLang="en-US" sz="2800">
                <a:solidFill>
                  <a:srgbClr val="00B050"/>
                </a:solidFill>
                <a:ea typeface="宋体" panose="02010600030101010101" pitchFamily="2" charset="-122"/>
                <a:sym typeface="+mn-ea"/>
              </a:rPr>
              <a:t>、脉搏：每分钟</a:t>
            </a:r>
            <a:r>
              <a:rPr lang="en-US" altLang="zh-CN" sz="2800">
                <a:solidFill>
                  <a:srgbClr val="00B050"/>
                </a:solidFill>
                <a:ea typeface="宋体" panose="02010600030101010101" pitchFamily="2" charset="-122"/>
                <a:sym typeface="+mn-ea"/>
              </a:rPr>
              <a:t>60-100</a:t>
            </a:r>
            <a:r>
              <a:rPr lang="zh-CN" altLang="en-US" sz="2800">
                <a:solidFill>
                  <a:srgbClr val="00B050"/>
                </a:solidFill>
                <a:ea typeface="宋体" panose="02010600030101010101" pitchFamily="2" charset="-122"/>
                <a:sym typeface="+mn-ea"/>
              </a:rPr>
              <a:t>次（高度耐力的运动员每分钟</a:t>
            </a:r>
            <a:r>
              <a:rPr lang="en-US" altLang="zh-CN" sz="2800">
                <a:solidFill>
                  <a:srgbClr val="00B050"/>
                </a:solidFill>
                <a:ea typeface="宋体" panose="02010600030101010101" pitchFamily="2" charset="-122"/>
                <a:sym typeface="+mn-ea"/>
              </a:rPr>
              <a:t>50</a:t>
            </a:r>
            <a:r>
              <a:rPr lang="zh-CN" altLang="en-US" sz="2800">
                <a:solidFill>
                  <a:srgbClr val="00B050"/>
                </a:solidFill>
                <a:ea typeface="宋体" panose="02010600030101010101" pitchFamily="2" charset="-122"/>
                <a:sym typeface="+mn-ea"/>
              </a:rPr>
              <a:t>次以上）</a:t>
            </a:r>
            <a:endParaRPr lang="en-US" altLang="zh-CN" sz="2800">
              <a:solidFill>
                <a:srgbClr val="00B050"/>
              </a:solidFill>
              <a:ea typeface="宋体" panose="02010600030101010101" pitchFamily="2" charset="-122"/>
              <a:sym typeface="+mn-ea"/>
            </a:endParaRPr>
          </a:p>
          <a:p>
            <a:pPr indent="0"/>
            <a:r>
              <a:rPr lang="en-US" altLang="zh-CN" sz="2800">
                <a:solidFill>
                  <a:srgbClr val="00B050"/>
                </a:solidFill>
                <a:ea typeface="宋体" panose="02010600030101010101" pitchFamily="2" charset="-122"/>
                <a:sym typeface="+mn-ea"/>
              </a:rPr>
              <a:t>5</a:t>
            </a:r>
            <a:r>
              <a:rPr lang="zh-CN" altLang="en-US" sz="2800">
                <a:solidFill>
                  <a:srgbClr val="00B050"/>
                </a:solidFill>
                <a:ea typeface="宋体" panose="02010600030101010101" pitchFamily="2" charset="-122"/>
                <a:sym typeface="+mn-ea"/>
              </a:rPr>
              <a:t>、体温：正常</a:t>
            </a:r>
            <a:endParaRPr lang="zh-CN" altLang="en-US" sz="2800">
              <a:solidFill>
                <a:srgbClr val="00B050"/>
              </a:solidFill>
              <a:ea typeface="宋体" panose="02010600030101010101" pitchFamily="2" charset="-122"/>
              <a:sym typeface="+mn-ea"/>
            </a:endParaRPr>
          </a:p>
          <a:p>
            <a:pPr indent="0"/>
            <a:r>
              <a:rPr lang="en-US" altLang="zh-CN" sz="2800">
                <a:solidFill>
                  <a:srgbClr val="00B050"/>
                </a:solidFill>
                <a:ea typeface="宋体" panose="02010600030101010101" pitchFamily="2" charset="-122"/>
                <a:sym typeface="+mn-ea"/>
              </a:rPr>
              <a:t>6</a:t>
            </a:r>
            <a:r>
              <a:rPr lang="zh-CN" altLang="en-US" sz="2800">
                <a:solidFill>
                  <a:srgbClr val="00B050"/>
                </a:solidFill>
                <a:ea typeface="宋体" panose="02010600030101010101" pitchFamily="2" charset="-122"/>
                <a:sym typeface="+mn-ea"/>
              </a:rPr>
              <a:t>、身体健康，近1周无服药史（含减肥药），女性不在月经期及其前后3天等；</a:t>
            </a:r>
            <a:endParaRPr lang="zh-CN" altLang="en-US" sz="2800">
              <a:solidFill>
                <a:srgbClr val="00B050"/>
              </a:solidFill>
              <a:ea typeface="宋体" panose="02010600030101010101" pitchFamily="2" charset="-122"/>
              <a:sym typeface="+mn-ea"/>
            </a:endParaRPr>
          </a:p>
          <a:p>
            <a:pPr indent="0"/>
            <a:endParaRPr lang="zh-CN" altLang="en-US" sz="3600" b="0">
              <a:solidFill>
                <a:srgbClr val="00B050"/>
              </a:solidFill>
              <a:ea typeface="宋体" panose="02010600030101010101" pitchFamily="2" charset="-122"/>
            </a:endParaRPr>
          </a:p>
          <a:p>
            <a:pPr indent="0"/>
            <a:endParaRPr lang="zh-CN" altLang="en-US" sz="3600" b="0">
              <a:solidFill>
                <a:srgbClr val="00B050"/>
              </a:solidFill>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90"/>
                                        </p:tgtEl>
                                        <p:attrNameLst>
                                          <p:attrName>style.visibility</p:attrName>
                                        </p:attrNameLst>
                                      </p:cBhvr>
                                      <p:to>
                                        <p:strVal val="visible"/>
                                      </p:to>
                                    </p:set>
                                    <p:anim calcmode="lin" valueType="num">
                                      <p:cBhvr>
                                        <p:cTn id="7" dur="500" fill="hold"/>
                                        <p:tgtEl>
                                          <p:spTgt spid="2097190"/>
                                        </p:tgtEl>
                                        <p:attrNameLst>
                                          <p:attrName>ppt_w</p:attrName>
                                        </p:attrNameLst>
                                      </p:cBhvr>
                                      <p:tavLst>
                                        <p:tav tm="0">
                                          <p:val>
                                            <p:fltVal val="0.0"/>
                                          </p:val>
                                        </p:tav>
                                        <p:tav tm="100000">
                                          <p:val>
                                            <p:strVal val="#ppt_w"/>
                                          </p:val>
                                        </p:tav>
                                      </p:tavLst>
                                    </p:anim>
                                    <p:anim calcmode="lin" valueType="num">
                                      <p:cBhvr>
                                        <p:cTn id="8" dur="500" fill="hold"/>
                                        <p:tgtEl>
                                          <p:spTgt spid="2097190"/>
                                        </p:tgtEl>
                                        <p:attrNameLst>
                                          <p:attrName>ppt_h</p:attrName>
                                        </p:attrNameLst>
                                      </p:cBhvr>
                                      <p:tavLst>
                                        <p:tav tm="0">
                                          <p:val>
                                            <p:fltVal val="0.0"/>
                                          </p:val>
                                        </p:tav>
                                        <p:tav tm="100000">
                                          <p:val>
                                            <p:strVal val="#ppt_h"/>
                                          </p:val>
                                        </p:tav>
                                      </p:tavLst>
                                    </p:anim>
                                    <p:animEffect transition="in" filter="fade">
                                      <p:cBhvr>
                                        <p:cTn id="9" dur="500"/>
                                        <p:tgtEl>
                                          <p:spTgt spid="2097190"/>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2097191"/>
                                        </p:tgtEl>
                                        <p:attrNameLst>
                                          <p:attrName>style.visibility</p:attrName>
                                        </p:attrNameLst>
                                      </p:cBhvr>
                                      <p:to>
                                        <p:strVal val="visible"/>
                                      </p:to>
                                    </p:set>
                                    <p:anim calcmode="lin" valueType="num">
                                      <p:cBhvr>
                                        <p:cTn id="13" dur="1000" fill="hold"/>
                                        <p:tgtEl>
                                          <p:spTgt spid="2097191"/>
                                        </p:tgtEl>
                                        <p:attrNameLst>
                                          <p:attrName>ppt_w</p:attrName>
                                        </p:attrNameLst>
                                      </p:cBhvr>
                                      <p:tavLst>
                                        <p:tav tm="0">
                                          <p:val>
                                            <p:fltVal val="0.0"/>
                                          </p:val>
                                        </p:tav>
                                        <p:tav tm="100000">
                                          <p:val>
                                            <p:strVal val="#ppt_w"/>
                                          </p:val>
                                        </p:tav>
                                      </p:tavLst>
                                    </p:anim>
                                    <p:anim calcmode="lin" valueType="num">
                                      <p:cBhvr>
                                        <p:cTn id="14" dur="1000" fill="hold"/>
                                        <p:tgtEl>
                                          <p:spTgt spid="2097191"/>
                                        </p:tgtEl>
                                        <p:attrNameLst>
                                          <p:attrName>ppt_h</p:attrName>
                                        </p:attrNameLst>
                                      </p:cBhvr>
                                      <p:tavLst>
                                        <p:tav tm="0">
                                          <p:val>
                                            <p:fltVal val="0.0"/>
                                          </p:val>
                                        </p:tav>
                                        <p:tav tm="100000">
                                          <p:val>
                                            <p:strVal val="#ppt_h"/>
                                          </p:val>
                                        </p:tav>
                                      </p:tavLst>
                                    </p:anim>
                                    <p:anim calcmode="lin" valueType="num">
                                      <p:cBhvr>
                                        <p:cTn id="15" dur="1000" fill="hold"/>
                                        <p:tgtEl>
                                          <p:spTgt spid="2097191"/>
                                        </p:tgtEl>
                                        <p:attrNameLst>
                                          <p:attrName>style.rotation</p:attrName>
                                        </p:attrNameLst>
                                      </p:cBhvr>
                                      <p:tavLst>
                                        <p:tav tm="0">
                                          <p:val>
                                            <p:fltVal val="90.0"/>
                                          </p:val>
                                        </p:tav>
                                        <p:tav tm="100000">
                                          <p:val>
                                            <p:fltVal val="0.0"/>
                                          </p:val>
                                        </p:tav>
                                      </p:tavLst>
                                    </p:anim>
                                    <p:animEffect transition="in" filter="fade">
                                      <p:cBhvr>
                                        <p:cTn id="16" dur="1000"/>
                                        <p:tgtEl>
                                          <p:spTgt spid="209719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097192"/>
                                        </p:tgtEl>
                                        <p:attrNameLst>
                                          <p:attrName>style.visibility</p:attrName>
                                        </p:attrNameLst>
                                      </p:cBhvr>
                                      <p:to>
                                        <p:strVal val="visible"/>
                                      </p:to>
                                    </p:set>
                                    <p:animEffect transition="in" filter="wipe(down)">
                                      <p:cBhvr>
                                        <p:cTn id="20" dur="750"/>
                                        <p:tgtEl>
                                          <p:spTgt spid="2097192"/>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2097193"/>
                                        </p:tgtEl>
                                        <p:attrNameLst>
                                          <p:attrName>style.visibility</p:attrName>
                                        </p:attrNameLst>
                                      </p:cBhvr>
                                      <p:to>
                                        <p:strVal val="visible"/>
                                      </p:to>
                                    </p:set>
                                    <p:animEffect transition="in" filter="wipe(down)">
                                      <p:cBhvr>
                                        <p:cTn id="24" dur="500"/>
                                        <p:tgtEl>
                                          <p:spTgt spid="2097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MH" val="20160830110146"/>
  <p:tag name="MH_LIBRARY" val="CONTENTS"/>
  <p:tag name="MH_TYPE" val="OTHERS"/>
  <p:tag name="ID" val="553512"/>
</p:tagLst>
</file>

<file path=ppt/tags/tag12.xml><?xml version="1.0" encoding="utf-8"?>
<p:tagLst xmlns:p="http://schemas.openxmlformats.org/presentationml/2006/main">
  <p:tag name="PA" val="v5.1.1"/>
  <p:tag name="KSO_WM_DIAGRAM_VIRTUALLY_FRAME" val="{&quot;height&quot;:369.200071550573,&quot;left&quot;:285.9323622047244,&quot;top&quot;:96.90370078740152,&quot;width&quot;:331.050029032581}"/>
</p:tagLst>
</file>

<file path=ppt/tags/tag13.xml><?xml version="1.0" encoding="utf-8"?>
<p:tagLst xmlns:p="http://schemas.openxmlformats.org/presentationml/2006/main">
  <p:tag name="PA" val="v5.1.1"/>
  <p:tag name="RESOURCELIBID_ANIM" val="512"/>
  <p:tag name="KSO_WM_DIAGRAM_VIRTUALLY_FRAME" val="{&quot;height&quot;:369.200071550573,&quot;left&quot;:285.9323622047244,&quot;top&quot;:96.90370078740152,&quot;width&quot;:331.050029032581}"/>
</p:tagLst>
</file>

<file path=ppt/tags/tag14.xml><?xml version="1.0" encoding="utf-8"?>
<p:tagLst xmlns:p="http://schemas.openxmlformats.org/presentationml/2006/main">
  <p:tag name="PA" val="v5.1.1"/>
  <p:tag name="KSO_WM_DIAGRAM_VIRTUALLY_FRAME" val="{&quot;height&quot;:369.200071550573,&quot;left&quot;:285.9323622047244,&quot;top&quot;:96.90370078740152,&quot;width&quot;:331.050029032581}"/>
</p:tagLst>
</file>

<file path=ppt/tags/tag15.xml><?xml version="1.0" encoding="utf-8"?>
<p:tagLst xmlns:p="http://schemas.openxmlformats.org/presentationml/2006/main">
  <p:tag name="PA" val="v5.1.1"/>
  <p:tag name="KSO_WM_DIAGRAM_VIRTUALLY_FRAME" val="{&quot;height&quot;:369.200071550573,&quot;left&quot;:285.9323622047244,&quot;top&quot;:96.90370078740152,&quot;width&quot;:331.050029032581}"/>
</p:tagLst>
</file>

<file path=ppt/tags/tag16.xml><?xml version="1.0" encoding="utf-8"?>
<p:tagLst xmlns:p="http://schemas.openxmlformats.org/presentationml/2006/main">
  <p:tag name="PA" val="v5.1.1"/>
  <p:tag name="RESOURCELIBID_ANIM" val="512"/>
  <p:tag name="KSO_WM_DIAGRAM_VIRTUALLY_FRAME" val="{&quot;height&quot;:369.200071550573,&quot;left&quot;:285.9323622047244,&quot;top&quot;:96.90370078740152,&quot;width&quot;:331.050029032581}"/>
</p:tagLst>
</file>

<file path=ppt/tags/tag17.xml><?xml version="1.0" encoding="utf-8"?>
<p:tagLst xmlns:p="http://schemas.openxmlformats.org/presentationml/2006/main">
  <p:tag name="PA" val="v5.1.1"/>
  <p:tag name="KSO_WM_DIAGRAM_VIRTUALLY_FRAME" val="{&quot;height&quot;:369.200071550573,&quot;left&quot;:285.9323622047244,&quot;top&quot;:96.90370078740152,&quot;width&quot;:331.050029032581}"/>
</p:tagLst>
</file>

<file path=ppt/tags/tag18.xml><?xml version="1.0" encoding="utf-8"?>
<p:tagLst xmlns:p="http://schemas.openxmlformats.org/presentationml/2006/main">
  <p:tag name="PA" val="v5.1.1"/>
  <p:tag name="KSO_WM_DIAGRAM_VIRTUALLY_FRAME" val="{&quot;height&quot;:369.200071550573,&quot;left&quot;:285.9323622047244,&quot;top&quot;:96.90370078740152,&quot;width&quot;:331.050029032581}"/>
</p:tagLst>
</file>

<file path=ppt/tags/tag19.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2.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20.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21.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COMMONDATA" val="eyJoZGlkIjoiNmQ4ZmVhNWY1YWY3NmNmNzI1Y2JiYmQwZGZiMzhlYjkifQ=="/>
  <p:tag name="commondata" val="eyJoZGlkIjoiZDQ1MjgyNzkzMDUxYjE4MDljNzVlZjAzYmVlZWRhZDMifQ=="/>
  <p:tag name="KSO_WPP_MARK_KEY" val="f7eea687-fa84-4acb-8c61-dd4a0defbc34"/>
</p:tagLst>
</file>

<file path=ppt/tags/tag3.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4.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5.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6.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7.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8.xml><?xml version="1.0" encoding="utf-8"?>
<p:tagLst xmlns:p="http://schemas.openxmlformats.org/presentationml/2006/main">
  <p:tag name="KSO_WM_DIAGRAM_VIRTUALLY_FRAME" val="{&quot;height&quot;:369.200071550573,&quot;left&quot;:285.9323622047244,&quot;top&quot;:96.90370078740152,&quot;width&quot;:331.050029032581}"/>
</p:tagLst>
</file>

<file path=ppt/tags/tag9.xml><?xml version="1.0" encoding="utf-8"?>
<p:tagLst xmlns:p="http://schemas.openxmlformats.org/presentationml/2006/main">
  <p:tag name="KSO_WM_DIAGRAM_VIRTUALLY_FRAME" val="{&quot;height&quot;:369.200071550573,&quot;left&quot;:285.9323622047244,&quot;top&quot;:96.90370078740152,&quot;width&quot;:331.05002903258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3kziym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3243</Words>
  <Application>WPS 演示</Application>
  <PresentationFormat/>
  <Paragraphs>135</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18</vt:i4>
      </vt:variant>
    </vt:vector>
  </HeadingPairs>
  <TitlesOfParts>
    <vt:vector size="27" baseType="lpstr">
      <vt:lpstr>Arial</vt:lpstr>
      <vt:lpstr>宋体</vt:lpstr>
      <vt:lpstr>Wingdings</vt:lpstr>
      <vt:lpstr>微软雅黑</vt:lpstr>
      <vt:lpstr>Arial Unicode MS</vt:lpstr>
      <vt:lpstr>Calibri</vt:lpstr>
      <vt:lpstr>Segoe UI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护理安全教育培训PPT</dc:title>
  <dc:creator>第一PPT</dc:creator>
  <cp:lastModifiedBy>Administrator</cp:lastModifiedBy>
  <cp:revision>28</cp:revision>
  <dcterms:created xsi:type="dcterms:W3CDTF">2023-07-27T05:52:00Z</dcterms:created>
  <dcterms:modified xsi:type="dcterms:W3CDTF">2025-03-20T02:30:12Z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41D45B0862934C2F854AEDB0A05299AB_12</vt:lpwstr>
  </property>
  <property fmtid="{D5CDD505-2E9C-101B-9397-08002B2CF9AE}" pid="3" name="KSOProductBuildVer">
    <vt:lpwstr>2052-11.1.0.12598</vt:lpwstr>
  </property>
</Properties>
</file>