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ommentAuthors.xml" ContentType="application/vnd.openxmlformats-officedocument.presentationml.commentAuthors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6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92" r:id="rId5"/>
    <p:sldMasterId id="2147483709" r:id="rId6"/>
    <p:sldMasterId id="2147483729" r:id="rId7"/>
  </p:sldMasterIdLst>
  <p:notesMasterIdLst>
    <p:notesMasterId r:id="rId17"/>
  </p:notesMasterIdLst>
  <p:sldIdLst>
    <p:sldId id="257" r:id="rId8"/>
    <p:sldId id="259" r:id="rId9"/>
    <p:sldId id="261" r:id="rId10"/>
    <p:sldId id="301" r:id="rId11"/>
    <p:sldId id="341" r:id="rId12"/>
    <p:sldId id="263" r:id="rId13"/>
    <p:sldId id="264" r:id="rId14"/>
    <p:sldId id="265" r:id="rId15"/>
    <p:sldId id="274" r:id="rId16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4" r:id="rId25"/>
    <p:sldId id="288" r:id="rId26"/>
    <p:sldId id="298" r:id="rId27"/>
    <p:sldId id="294" r:id="rId28"/>
    <p:sldId id="295" r:id="rId29"/>
    <p:sldId id="286" r:id="rId30"/>
    <p:sldId id="299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y Zeng" initials="SZ" lastIdx="6" clrIdx="0"/>
  <p:cmAuthor id="1" name="admin" initials="a" lastIdx="1" clrIdx="0"/>
  <p:cmAuthor id="2" name="作者" initials="A" lastIdx="0" clrIdx="1"/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495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-90" y="-84"/>
      </p:cViewPr>
      <p:guideLst>
        <p:guide orient="horz" pos="229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gs" Target="tags/tag960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蠕形螨感染与年纪相关性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c:rich>
      </c:tx>
      <c:layout>
        <c:manualLayout>
          <c:xMode val="edge"/>
          <c:yMode val="edge"/>
          <c:x val="0.152726104925939"/>
          <c:y val="0.029251756271598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7320191246062"/>
          <c:y val="0.245959567554056"/>
          <c:w val="0.907000401696324"/>
          <c:h val="0.555938632670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04422730779120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759548611111111"/>
                  <c:y val="0.02674209308305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0.04911288248907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413194444444"/>
                      <c:h val="0.13422473643610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600" b="0" i="0" u="none" strike="noStrike" kern="1200" baseline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&gt;45岁</c:v>
                </c:pt>
                <c:pt idx="1">
                  <c:v>60岁</c:v>
                </c:pt>
                <c:pt idx="2">
                  <c:v>&gt;70岁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0.750000000000001</c:v>
                </c:pt>
                <c:pt idx="1">
                  <c:v>0.840000000000001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49536128"/>
        <c:axId val="149559168"/>
      </c:barChart>
      <c:catAx>
        <c:axId val="14953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149559168"/>
        <c:crosses val="autoZero"/>
        <c:auto val="1"/>
        <c:lblAlgn val="ctr"/>
        <c:lblOffset val="100"/>
        <c:noMultiLvlLbl val="0"/>
      </c:catAx>
      <c:valAx>
        <c:axId val="14955916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14953612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d5ff2aa-db75-4f06-8f60-64229be4e07a}"/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lang="zh-CN"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0D30-E4FE-4427-9F3C-A1D5E5451C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0D30-E4FE-4427-9F3C-A1D5E5451C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/>
              <a:t>References: </a:t>
            </a:r>
            <a:endParaRPr lang="en-US" altLang="zh-CN" sz="1200" dirty="0" smtClean="0"/>
          </a:p>
          <a:p>
            <a:r>
              <a:rPr lang="en-US" altLang="zh-CN" sz="1200" dirty="0" smtClean="0"/>
              <a:t>3. </a:t>
            </a:r>
            <a:r>
              <a:rPr lang="en-US" altLang="zh-CN" sz="1200" dirty="0" err="1" smtClean="0"/>
              <a:t>Gao</a:t>
            </a:r>
            <a:r>
              <a:rPr lang="en-US" altLang="zh-CN" sz="1200" dirty="0" smtClean="0"/>
              <a:t> Y-</a:t>
            </a:r>
            <a:r>
              <a:rPr lang="en-US" altLang="zh-CN" sz="1200" dirty="0" err="1" smtClean="0"/>
              <a:t>Y,Di</a:t>
            </a:r>
            <a:r>
              <a:rPr lang="en-US" altLang="zh-CN" sz="1200" dirty="0" smtClean="0"/>
              <a:t> </a:t>
            </a:r>
            <a:r>
              <a:rPr lang="en-US" altLang="zh-CN" sz="1200" dirty="0" err="1" smtClean="0"/>
              <a:t>Pascuale</a:t>
            </a:r>
            <a:r>
              <a:rPr lang="en-US" altLang="zh-CN" sz="1200" dirty="0" smtClean="0"/>
              <a:t> </a:t>
            </a:r>
            <a:r>
              <a:rPr lang="en-US" altLang="zh-CN" sz="1200" dirty="0" err="1" smtClean="0"/>
              <a:t>MA,Li</a:t>
            </a:r>
            <a:r>
              <a:rPr lang="en-US" altLang="zh-CN" sz="1200" dirty="0" smtClean="0"/>
              <a:t> </a:t>
            </a:r>
            <a:r>
              <a:rPr lang="en-US" altLang="zh-CN" sz="1200" dirty="0" err="1" smtClean="0"/>
              <a:t>W,et</a:t>
            </a:r>
            <a:r>
              <a:rPr lang="en-US" altLang="zh-CN" sz="1200" dirty="0" smtClean="0"/>
              <a:t> al. High prevalence of ocular </a:t>
            </a:r>
            <a:r>
              <a:rPr lang="en-US" altLang="zh-CN" sz="1200" dirty="0" err="1" smtClean="0"/>
              <a:t>demodex</a:t>
            </a:r>
            <a:r>
              <a:rPr lang="en-US" altLang="zh-CN" sz="1200" dirty="0" smtClean="0"/>
              <a:t> in lashes with cylindrical dandruffs. Invest </a:t>
            </a:r>
            <a:r>
              <a:rPr lang="en-US" altLang="zh-CN" sz="1200" dirty="0" err="1" smtClean="0"/>
              <a:t>Ophthalmol</a:t>
            </a:r>
            <a:r>
              <a:rPr lang="en-US" altLang="zh-CN" sz="1200" dirty="0" smtClean="0"/>
              <a:t> Vis Sci. 2005;46:3089-3094.  </a:t>
            </a:r>
            <a:endParaRPr lang="en-US" altLang="zh-CN" sz="1200" dirty="0" smtClean="0"/>
          </a:p>
          <a:p>
            <a:r>
              <a:rPr lang="en-US" altLang="zh-CN" sz="1200" dirty="0" smtClean="0"/>
              <a:t>4. Lee SH, Chun YS, Kim JH, et al. The Relationship between </a:t>
            </a:r>
            <a:r>
              <a:rPr lang="en-US" altLang="zh-CN" sz="1200" dirty="0" err="1" smtClean="0"/>
              <a:t>Demodex</a:t>
            </a:r>
            <a:r>
              <a:rPr lang="en-US" altLang="zh-CN" sz="1200" dirty="0" smtClean="0"/>
              <a:t> and </a:t>
            </a:r>
            <a:r>
              <a:rPr lang="en-US" altLang="zh-CN" sz="1200" dirty="0" err="1" smtClean="0"/>
              <a:t>Ocualr</a:t>
            </a:r>
            <a:r>
              <a:rPr lang="en-US" altLang="zh-CN" sz="1200" dirty="0" smtClean="0"/>
              <a:t> Surface </a:t>
            </a:r>
            <a:r>
              <a:rPr lang="en-US" altLang="zh-CN" sz="1200" dirty="0" err="1" smtClean="0"/>
              <a:t>Discomfort.Invest</a:t>
            </a:r>
            <a:r>
              <a:rPr lang="en-US" altLang="zh-CN" sz="1200" dirty="0" smtClean="0"/>
              <a:t> </a:t>
            </a:r>
            <a:r>
              <a:rPr lang="en-US" altLang="zh-CN" sz="1200" dirty="0" err="1" smtClean="0"/>
              <a:t>Ophthalmol</a:t>
            </a:r>
            <a:r>
              <a:rPr lang="en-US" altLang="zh-CN" sz="1200" dirty="0" smtClean="0"/>
              <a:t> Vis Sci. 2010;51:2906-2911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0D30-E4FE-4427-9F3C-A1D5E5451C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21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3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30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38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37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4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46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55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5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16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73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72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8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80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88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87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93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0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99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0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2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4" Type="http://schemas.openxmlformats.org/officeDocument/2006/relationships/tags" Target="../tags/tag229.xml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4" Type="http://schemas.openxmlformats.org/officeDocument/2006/relationships/tags" Target="../tags/tag238.xml"/><Relationship Id="rId13" Type="http://schemas.openxmlformats.org/officeDocument/2006/relationships/tags" Target="../tags/tag237.xml"/><Relationship Id="rId12" Type="http://schemas.openxmlformats.org/officeDocument/2006/relationships/tags" Target="../tags/tag236.xml"/><Relationship Id="rId11" Type="http://schemas.openxmlformats.org/officeDocument/2006/relationships/tags" Target="../tags/tag235.xml"/><Relationship Id="rId10" Type="http://schemas.openxmlformats.org/officeDocument/2006/relationships/tags" Target="../tags/tag23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4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6" Type="http://schemas.openxmlformats.org/officeDocument/2006/relationships/tags" Target="../tags/tag249.xml"/><Relationship Id="rId15" Type="http://schemas.openxmlformats.org/officeDocument/2006/relationships/tags" Target="../tags/tag248.xml"/><Relationship Id="rId14" Type="http://schemas.openxmlformats.org/officeDocument/2006/relationships/tags" Target="../tags/tag247.xml"/><Relationship Id="rId13" Type="http://schemas.openxmlformats.org/officeDocument/2006/relationships/tags" Target="../tags/tag246.xml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7.png"/><Relationship Id="rId6" Type="http://schemas.openxmlformats.org/officeDocument/2006/relationships/tags" Target="../tags/tag252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6.png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3" Type="http://schemas.openxmlformats.org/officeDocument/2006/relationships/tags" Target="../tags/tag257.xml"/><Relationship Id="rId12" Type="http://schemas.openxmlformats.org/officeDocument/2006/relationships/tags" Target="../tags/tag256.xml"/><Relationship Id="rId11" Type="http://schemas.openxmlformats.org/officeDocument/2006/relationships/tags" Target="../tags/tag255.xml"/><Relationship Id="rId10" Type="http://schemas.openxmlformats.org/officeDocument/2006/relationships/tags" Target="../tags/tag254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6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6" Type="http://schemas.openxmlformats.org/officeDocument/2006/relationships/tags" Target="../tags/tag273.xml"/><Relationship Id="rId15" Type="http://schemas.openxmlformats.org/officeDocument/2006/relationships/tags" Target="../tags/tag272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280.xml"/><Relationship Id="rId7" Type="http://schemas.openxmlformats.org/officeDocument/2006/relationships/image" Target="../media/image9.png"/><Relationship Id="rId6" Type="http://schemas.openxmlformats.org/officeDocument/2006/relationships/tags" Target="../tags/tag279.xml"/><Relationship Id="rId5" Type="http://schemas.openxmlformats.org/officeDocument/2006/relationships/image" Target="../media/image8.png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6" Type="http://schemas.openxmlformats.org/officeDocument/2006/relationships/tags" Target="../tags/tag287.xml"/><Relationship Id="rId15" Type="http://schemas.openxmlformats.org/officeDocument/2006/relationships/tags" Target="../tags/tag286.xml"/><Relationship Id="rId14" Type="http://schemas.openxmlformats.org/officeDocument/2006/relationships/tags" Target="../tags/tag285.xml"/><Relationship Id="rId13" Type="http://schemas.openxmlformats.org/officeDocument/2006/relationships/tags" Target="../tags/tag284.xml"/><Relationship Id="rId12" Type="http://schemas.openxmlformats.org/officeDocument/2006/relationships/tags" Target="../tags/tag283.xml"/><Relationship Id="rId11" Type="http://schemas.openxmlformats.org/officeDocument/2006/relationships/tags" Target="../tags/tag282.xml"/><Relationship Id="rId10" Type="http://schemas.openxmlformats.org/officeDocument/2006/relationships/tags" Target="../tags/tag281.xml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image" Target="../media/image8.png"/><Relationship Id="rId2" Type="http://schemas.openxmlformats.org/officeDocument/2006/relationships/tags" Target="../tags/tag294.xml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306.xml"/><Relationship Id="rId7" Type="http://schemas.openxmlformats.org/officeDocument/2006/relationships/tags" Target="../tags/tag305.xml"/><Relationship Id="rId6" Type="http://schemas.openxmlformats.org/officeDocument/2006/relationships/tags" Target="../tags/tag304.xml"/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1" Type="http://schemas.openxmlformats.org/officeDocument/2006/relationships/image" Target="../media/image13.png"/><Relationship Id="rId10" Type="http://schemas.openxmlformats.org/officeDocument/2006/relationships/tags" Target="../tags/tag307.xml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tags" Target="../tags/tag312.xml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3" Type="http://schemas.openxmlformats.org/officeDocument/2006/relationships/image" Target="../media/image12.png"/><Relationship Id="rId12" Type="http://schemas.openxmlformats.org/officeDocument/2006/relationships/tags" Target="../tags/tag317.xml"/><Relationship Id="rId11" Type="http://schemas.openxmlformats.org/officeDocument/2006/relationships/image" Target="../media/image13.png"/><Relationship Id="rId10" Type="http://schemas.openxmlformats.org/officeDocument/2006/relationships/tags" Target="../tags/tag316.xml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323.xml"/><Relationship Id="rId8" Type="http://schemas.openxmlformats.org/officeDocument/2006/relationships/tags" Target="../tags/tag322.xml"/><Relationship Id="rId7" Type="http://schemas.openxmlformats.org/officeDocument/2006/relationships/tags" Target="../tags/tag321.xml"/><Relationship Id="rId6" Type="http://schemas.openxmlformats.org/officeDocument/2006/relationships/image" Target="../media/image15.png"/><Relationship Id="rId5" Type="http://schemas.openxmlformats.org/officeDocument/2006/relationships/tags" Target="../tags/tag320.xml"/><Relationship Id="rId4" Type="http://schemas.openxmlformats.org/officeDocument/2006/relationships/image" Target="../media/image14.png"/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4" Type="http://schemas.openxmlformats.org/officeDocument/2006/relationships/tags" Target="../tags/tag328.xml"/><Relationship Id="rId13" Type="http://schemas.openxmlformats.org/officeDocument/2006/relationships/tags" Target="../tags/tag327.xml"/><Relationship Id="rId12" Type="http://schemas.openxmlformats.org/officeDocument/2006/relationships/tags" Target="../tags/tag326.xml"/><Relationship Id="rId11" Type="http://schemas.openxmlformats.org/officeDocument/2006/relationships/tags" Target="../tags/tag325.xml"/><Relationship Id="rId10" Type="http://schemas.openxmlformats.org/officeDocument/2006/relationships/tags" Target="../tags/tag324.xml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4" Type="http://schemas.openxmlformats.org/officeDocument/2006/relationships/tags" Target="../tags/tag331.xml"/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" Type="http://schemas.openxmlformats.org/officeDocument/2006/relationships/image" Target="../media/image17.png"/><Relationship Id="rId2" Type="http://schemas.openxmlformats.org/officeDocument/2006/relationships/tags" Target="../tags/tag339.xml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7" Type="http://schemas.openxmlformats.org/officeDocument/2006/relationships/tags" Target="../tags/tag350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3" Type="http://schemas.openxmlformats.org/officeDocument/2006/relationships/image" Target="../media/image8.png"/><Relationship Id="rId2" Type="http://schemas.openxmlformats.org/officeDocument/2006/relationships/tags" Target="../tags/tag346.xml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openxmlformats.org/officeDocument/2006/relationships/image" Target="../media/image8.png"/><Relationship Id="rId4" Type="http://schemas.openxmlformats.org/officeDocument/2006/relationships/tags" Target="../tags/tag352.xml"/><Relationship Id="rId3" Type="http://schemas.openxmlformats.org/officeDocument/2006/relationships/image" Target="../media/image18.png"/><Relationship Id="rId2" Type="http://schemas.openxmlformats.org/officeDocument/2006/relationships/tags" Target="../tags/tag351.xml"/><Relationship Id="rId13" Type="http://schemas.openxmlformats.org/officeDocument/2006/relationships/tags" Target="../tags/tag359.xml"/><Relationship Id="rId12" Type="http://schemas.openxmlformats.org/officeDocument/2006/relationships/tags" Target="../tags/tag358.xml"/><Relationship Id="rId11" Type="http://schemas.openxmlformats.org/officeDocument/2006/relationships/image" Target="../media/image9.png"/><Relationship Id="rId10" Type="http://schemas.openxmlformats.org/officeDocument/2006/relationships/tags" Target="../tags/tag357.xml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371.xml"/><Relationship Id="rId7" Type="http://schemas.openxmlformats.org/officeDocument/2006/relationships/tags" Target="../tags/tag370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tags" Target="../tags/tag379.xml"/><Relationship Id="rId8" Type="http://schemas.openxmlformats.org/officeDocument/2006/relationships/tags" Target="../tags/tag378.xml"/><Relationship Id="rId7" Type="http://schemas.openxmlformats.org/officeDocument/2006/relationships/tags" Target="../tags/tag377.xml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tags" Target="../tags/tag393.xml"/><Relationship Id="rId7" Type="http://schemas.openxmlformats.org/officeDocument/2006/relationships/tags" Target="../tags/tag392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image" Target="../media/image21.png"/><Relationship Id="rId2" Type="http://schemas.openxmlformats.org/officeDocument/2006/relationships/tags" Target="../tags/tag388.xml"/><Relationship Id="rId10" Type="http://schemas.openxmlformats.org/officeDocument/2006/relationships/tags" Target="../tags/tag395.xml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tags" Target="../tags/tag401.xml"/><Relationship Id="rId7" Type="http://schemas.openxmlformats.org/officeDocument/2006/relationships/tags" Target="../tags/tag400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3" Type="http://schemas.openxmlformats.org/officeDocument/2006/relationships/image" Target="../media/image22.png"/><Relationship Id="rId2" Type="http://schemas.openxmlformats.org/officeDocument/2006/relationships/tags" Target="../tags/tag396.xml"/><Relationship Id="rId12" Type="http://schemas.openxmlformats.org/officeDocument/2006/relationships/tags" Target="../tags/tag405.xml"/><Relationship Id="rId11" Type="http://schemas.openxmlformats.org/officeDocument/2006/relationships/tags" Target="../tags/tag404.xml"/><Relationship Id="rId10" Type="http://schemas.openxmlformats.org/officeDocument/2006/relationships/tags" Target="../tags/tag403.xml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411.xml"/><Relationship Id="rId7" Type="http://schemas.openxmlformats.org/officeDocument/2006/relationships/image" Target="../media/image23.png"/><Relationship Id="rId6" Type="http://schemas.openxmlformats.org/officeDocument/2006/relationships/tags" Target="../tags/tag410.xml"/><Relationship Id="rId5" Type="http://schemas.openxmlformats.org/officeDocument/2006/relationships/tags" Target="../tags/tag409.xml"/><Relationship Id="rId4" Type="http://schemas.openxmlformats.org/officeDocument/2006/relationships/tags" Target="../tags/tag408.xml"/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1" Type="http://schemas.openxmlformats.org/officeDocument/2006/relationships/tags" Target="../tags/tag413.xml"/><Relationship Id="rId10" Type="http://schemas.openxmlformats.org/officeDocument/2006/relationships/tags" Target="../tags/tag412.xml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9" Type="http://schemas.openxmlformats.org/officeDocument/2006/relationships/tags" Target="../tags/tag423.xml"/><Relationship Id="rId8" Type="http://schemas.openxmlformats.org/officeDocument/2006/relationships/image" Target="../media/image27.png"/><Relationship Id="rId7" Type="http://schemas.openxmlformats.org/officeDocument/2006/relationships/tags" Target="../tags/tag422.xml"/><Relationship Id="rId6" Type="http://schemas.openxmlformats.org/officeDocument/2006/relationships/image" Target="../media/image26.png"/><Relationship Id="rId5" Type="http://schemas.openxmlformats.org/officeDocument/2006/relationships/tags" Target="../tags/tag421.xml"/><Relationship Id="rId4" Type="http://schemas.openxmlformats.org/officeDocument/2006/relationships/image" Target="../media/image25.png"/><Relationship Id="rId3" Type="http://schemas.openxmlformats.org/officeDocument/2006/relationships/tags" Target="../tags/tag420.xml"/><Relationship Id="rId20" Type="http://schemas.openxmlformats.org/officeDocument/2006/relationships/tags" Target="../tags/tag434.xml"/><Relationship Id="rId2" Type="http://schemas.openxmlformats.org/officeDocument/2006/relationships/tags" Target="../tags/tag419.xml"/><Relationship Id="rId19" Type="http://schemas.openxmlformats.org/officeDocument/2006/relationships/tags" Target="../tags/tag433.xml"/><Relationship Id="rId18" Type="http://schemas.openxmlformats.org/officeDocument/2006/relationships/tags" Target="../tags/tag432.xml"/><Relationship Id="rId17" Type="http://schemas.openxmlformats.org/officeDocument/2006/relationships/tags" Target="../tags/tag431.xml"/><Relationship Id="rId16" Type="http://schemas.openxmlformats.org/officeDocument/2006/relationships/tags" Target="../tags/tag430.xml"/><Relationship Id="rId15" Type="http://schemas.openxmlformats.org/officeDocument/2006/relationships/tags" Target="../tags/tag429.xml"/><Relationship Id="rId14" Type="http://schemas.openxmlformats.org/officeDocument/2006/relationships/tags" Target="../tags/tag428.xml"/><Relationship Id="rId13" Type="http://schemas.openxmlformats.org/officeDocument/2006/relationships/tags" Target="../tags/tag427.xml"/><Relationship Id="rId12" Type="http://schemas.openxmlformats.org/officeDocument/2006/relationships/tags" Target="../tags/tag426.xml"/><Relationship Id="rId11" Type="http://schemas.openxmlformats.org/officeDocument/2006/relationships/tags" Target="../tags/tag425.xml"/><Relationship Id="rId10" Type="http://schemas.openxmlformats.org/officeDocument/2006/relationships/tags" Target="../tags/tag424.xml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6" Type="http://schemas.openxmlformats.org/officeDocument/2006/relationships/tags" Target="../tags/tag439.xml"/><Relationship Id="rId5" Type="http://schemas.openxmlformats.org/officeDocument/2006/relationships/tags" Target="../tags/tag438.xml"/><Relationship Id="rId4" Type="http://schemas.openxmlformats.org/officeDocument/2006/relationships/tags" Target="../tags/tag437.xml"/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tags" Target="../tags/tag445.xml"/><Relationship Id="rId7" Type="http://schemas.openxmlformats.org/officeDocument/2006/relationships/tags" Target="../tags/tag444.xml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image" Target="../media/image28.png"/><Relationship Id="rId3" Type="http://schemas.openxmlformats.org/officeDocument/2006/relationships/tags" Target="../tags/tag441.xml"/><Relationship Id="rId2" Type="http://schemas.openxmlformats.org/officeDocument/2006/relationships/tags" Target="../tags/tag440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9" Type="http://schemas.openxmlformats.org/officeDocument/2006/relationships/tags" Target="../tags/tag453.xml"/><Relationship Id="rId8" Type="http://schemas.openxmlformats.org/officeDocument/2006/relationships/tags" Target="../tags/tag452.xml"/><Relationship Id="rId7" Type="http://schemas.openxmlformats.org/officeDocument/2006/relationships/tags" Target="../tags/tag451.xml"/><Relationship Id="rId6" Type="http://schemas.openxmlformats.org/officeDocument/2006/relationships/tags" Target="../tags/tag450.xml"/><Relationship Id="rId5" Type="http://schemas.openxmlformats.org/officeDocument/2006/relationships/tags" Target="../tags/tag449.xml"/><Relationship Id="rId4" Type="http://schemas.openxmlformats.org/officeDocument/2006/relationships/tags" Target="../tags/tag448.xml"/><Relationship Id="rId36" Type="http://schemas.openxmlformats.org/officeDocument/2006/relationships/tags" Target="../tags/tag478.xml"/><Relationship Id="rId35" Type="http://schemas.openxmlformats.org/officeDocument/2006/relationships/tags" Target="../tags/tag477.xml"/><Relationship Id="rId34" Type="http://schemas.openxmlformats.org/officeDocument/2006/relationships/tags" Target="../tags/tag476.xml"/><Relationship Id="rId33" Type="http://schemas.openxmlformats.org/officeDocument/2006/relationships/tags" Target="../tags/tag475.xml"/><Relationship Id="rId32" Type="http://schemas.openxmlformats.org/officeDocument/2006/relationships/tags" Target="../tags/tag474.xml"/><Relationship Id="rId31" Type="http://schemas.openxmlformats.org/officeDocument/2006/relationships/tags" Target="../tags/tag473.xml"/><Relationship Id="rId30" Type="http://schemas.openxmlformats.org/officeDocument/2006/relationships/image" Target="../media/image30.png"/><Relationship Id="rId3" Type="http://schemas.openxmlformats.org/officeDocument/2006/relationships/tags" Target="../tags/tag447.xml"/><Relationship Id="rId29" Type="http://schemas.openxmlformats.org/officeDocument/2006/relationships/tags" Target="../tags/tag472.xml"/><Relationship Id="rId28" Type="http://schemas.openxmlformats.org/officeDocument/2006/relationships/image" Target="../media/image29.png"/><Relationship Id="rId27" Type="http://schemas.openxmlformats.org/officeDocument/2006/relationships/tags" Target="../tags/tag471.xml"/><Relationship Id="rId26" Type="http://schemas.openxmlformats.org/officeDocument/2006/relationships/tags" Target="../tags/tag470.xml"/><Relationship Id="rId25" Type="http://schemas.openxmlformats.org/officeDocument/2006/relationships/tags" Target="../tags/tag469.xml"/><Relationship Id="rId24" Type="http://schemas.openxmlformats.org/officeDocument/2006/relationships/tags" Target="../tags/tag468.xml"/><Relationship Id="rId23" Type="http://schemas.openxmlformats.org/officeDocument/2006/relationships/tags" Target="../tags/tag467.xml"/><Relationship Id="rId22" Type="http://schemas.openxmlformats.org/officeDocument/2006/relationships/tags" Target="../tags/tag466.xml"/><Relationship Id="rId21" Type="http://schemas.openxmlformats.org/officeDocument/2006/relationships/tags" Target="../tags/tag465.xml"/><Relationship Id="rId20" Type="http://schemas.openxmlformats.org/officeDocument/2006/relationships/tags" Target="../tags/tag464.xml"/><Relationship Id="rId2" Type="http://schemas.openxmlformats.org/officeDocument/2006/relationships/tags" Target="../tags/tag446.xml"/><Relationship Id="rId19" Type="http://schemas.openxmlformats.org/officeDocument/2006/relationships/tags" Target="../tags/tag463.xml"/><Relationship Id="rId18" Type="http://schemas.openxmlformats.org/officeDocument/2006/relationships/tags" Target="../tags/tag462.xml"/><Relationship Id="rId17" Type="http://schemas.openxmlformats.org/officeDocument/2006/relationships/tags" Target="../tags/tag461.xml"/><Relationship Id="rId16" Type="http://schemas.openxmlformats.org/officeDocument/2006/relationships/tags" Target="../tags/tag460.xml"/><Relationship Id="rId15" Type="http://schemas.openxmlformats.org/officeDocument/2006/relationships/tags" Target="../tags/tag459.xml"/><Relationship Id="rId14" Type="http://schemas.openxmlformats.org/officeDocument/2006/relationships/tags" Target="../tags/tag458.xml"/><Relationship Id="rId13" Type="http://schemas.openxmlformats.org/officeDocument/2006/relationships/tags" Target="../tags/tag457.xml"/><Relationship Id="rId12" Type="http://schemas.openxmlformats.org/officeDocument/2006/relationships/tags" Target="../tags/tag456.xml"/><Relationship Id="rId11" Type="http://schemas.openxmlformats.org/officeDocument/2006/relationships/tags" Target="../tags/tag455.xml"/><Relationship Id="rId10" Type="http://schemas.openxmlformats.org/officeDocument/2006/relationships/tags" Target="../tags/tag454.xml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7" Type="http://schemas.openxmlformats.org/officeDocument/2006/relationships/tags" Target="../tags/tag484.xml"/><Relationship Id="rId6" Type="http://schemas.openxmlformats.org/officeDocument/2006/relationships/tags" Target="../tags/tag483.xml"/><Relationship Id="rId5" Type="http://schemas.openxmlformats.org/officeDocument/2006/relationships/tags" Target="../tags/tag482.xml"/><Relationship Id="rId4" Type="http://schemas.openxmlformats.org/officeDocument/2006/relationships/tags" Target="../tags/tag481.xml"/><Relationship Id="rId3" Type="http://schemas.openxmlformats.org/officeDocument/2006/relationships/tags" Target="../tags/tag480.xml"/><Relationship Id="rId2" Type="http://schemas.openxmlformats.org/officeDocument/2006/relationships/tags" Target="../tags/tag479.xml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9" Type="http://schemas.openxmlformats.org/officeDocument/2006/relationships/tags" Target="../tags/tag492.xml"/><Relationship Id="rId8" Type="http://schemas.openxmlformats.org/officeDocument/2006/relationships/tags" Target="../tags/tag491.xml"/><Relationship Id="rId7" Type="http://schemas.openxmlformats.org/officeDocument/2006/relationships/tags" Target="../tags/tag490.xml"/><Relationship Id="rId6" Type="http://schemas.openxmlformats.org/officeDocument/2006/relationships/tags" Target="../tags/tag489.xml"/><Relationship Id="rId5" Type="http://schemas.openxmlformats.org/officeDocument/2006/relationships/tags" Target="../tags/tag488.xml"/><Relationship Id="rId4" Type="http://schemas.openxmlformats.org/officeDocument/2006/relationships/tags" Target="../tags/tag487.xml"/><Relationship Id="rId3" Type="http://schemas.openxmlformats.org/officeDocument/2006/relationships/tags" Target="../tags/tag486.xml"/><Relationship Id="rId2" Type="http://schemas.openxmlformats.org/officeDocument/2006/relationships/tags" Target="../tags/tag485.xml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5" Type="http://schemas.openxmlformats.org/officeDocument/2006/relationships/tags" Target="../tags/tag496.xml"/><Relationship Id="rId4" Type="http://schemas.openxmlformats.org/officeDocument/2006/relationships/tags" Target="../tags/tag495.xml"/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4" Type="http://schemas.openxmlformats.org/officeDocument/2006/relationships/tags" Target="../tags/tag499.xml"/><Relationship Id="rId3" Type="http://schemas.openxmlformats.org/officeDocument/2006/relationships/tags" Target="../tags/tag498.xml"/><Relationship Id="rId2" Type="http://schemas.openxmlformats.org/officeDocument/2006/relationships/tags" Target="../tags/tag497.xml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5" Type="http://schemas.openxmlformats.org/officeDocument/2006/relationships/tags" Target="../tags/tag503.xml"/><Relationship Id="rId4" Type="http://schemas.openxmlformats.org/officeDocument/2006/relationships/tags" Target="../tags/tag502.xml"/><Relationship Id="rId3" Type="http://schemas.openxmlformats.org/officeDocument/2006/relationships/tags" Target="../tags/tag501.xml"/><Relationship Id="rId2" Type="http://schemas.openxmlformats.org/officeDocument/2006/relationships/tags" Target="../tags/tag500.xml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6" Type="http://schemas.openxmlformats.org/officeDocument/2006/relationships/tags" Target="../tags/tag508.xml"/><Relationship Id="rId5" Type="http://schemas.openxmlformats.org/officeDocument/2006/relationships/tags" Target="../tags/tag507.xml"/><Relationship Id="rId4" Type="http://schemas.openxmlformats.org/officeDocument/2006/relationships/tags" Target="../tags/tag506.xml"/><Relationship Id="rId3" Type="http://schemas.openxmlformats.org/officeDocument/2006/relationships/tags" Target="../tags/tag505.xml"/><Relationship Id="rId2" Type="http://schemas.openxmlformats.org/officeDocument/2006/relationships/tags" Target="../tags/tag504.xml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9" Type="http://schemas.openxmlformats.org/officeDocument/2006/relationships/tags" Target="../tags/tag515.xml"/><Relationship Id="rId8" Type="http://schemas.openxmlformats.org/officeDocument/2006/relationships/tags" Target="../tags/tag514.xml"/><Relationship Id="rId7" Type="http://schemas.openxmlformats.org/officeDocument/2006/relationships/image" Target="../media/image31.png"/><Relationship Id="rId6" Type="http://schemas.openxmlformats.org/officeDocument/2006/relationships/tags" Target="../tags/tag513.xml"/><Relationship Id="rId5" Type="http://schemas.openxmlformats.org/officeDocument/2006/relationships/tags" Target="../tags/tag512.xml"/><Relationship Id="rId4" Type="http://schemas.openxmlformats.org/officeDocument/2006/relationships/tags" Target="../tags/tag511.xml"/><Relationship Id="rId3" Type="http://schemas.openxmlformats.org/officeDocument/2006/relationships/tags" Target="../tags/tag510.xml"/><Relationship Id="rId23" Type="http://schemas.openxmlformats.org/officeDocument/2006/relationships/tags" Target="../tags/tag527.xml"/><Relationship Id="rId22" Type="http://schemas.openxmlformats.org/officeDocument/2006/relationships/tags" Target="../tags/tag526.xml"/><Relationship Id="rId21" Type="http://schemas.openxmlformats.org/officeDocument/2006/relationships/tags" Target="../tags/tag525.xml"/><Relationship Id="rId20" Type="http://schemas.openxmlformats.org/officeDocument/2006/relationships/tags" Target="../tags/tag524.xml"/><Relationship Id="rId2" Type="http://schemas.openxmlformats.org/officeDocument/2006/relationships/tags" Target="../tags/tag509.xml"/><Relationship Id="rId19" Type="http://schemas.openxmlformats.org/officeDocument/2006/relationships/tags" Target="../tags/tag523.xml"/><Relationship Id="rId18" Type="http://schemas.openxmlformats.org/officeDocument/2006/relationships/tags" Target="../tags/tag522.xml"/><Relationship Id="rId17" Type="http://schemas.openxmlformats.org/officeDocument/2006/relationships/tags" Target="../tags/tag521.xml"/><Relationship Id="rId16" Type="http://schemas.openxmlformats.org/officeDocument/2006/relationships/tags" Target="../tags/tag520.xml"/><Relationship Id="rId15" Type="http://schemas.openxmlformats.org/officeDocument/2006/relationships/tags" Target="../tags/tag519.xml"/><Relationship Id="rId14" Type="http://schemas.openxmlformats.org/officeDocument/2006/relationships/image" Target="../media/image27.png"/><Relationship Id="rId13" Type="http://schemas.openxmlformats.org/officeDocument/2006/relationships/tags" Target="../tags/tag518.xml"/><Relationship Id="rId12" Type="http://schemas.openxmlformats.org/officeDocument/2006/relationships/image" Target="../media/image32.png"/><Relationship Id="rId11" Type="http://schemas.openxmlformats.org/officeDocument/2006/relationships/tags" Target="../tags/tag517.xml"/><Relationship Id="rId10" Type="http://schemas.openxmlformats.org/officeDocument/2006/relationships/tags" Target="../tags/tag516.xml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3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3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1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3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11304588" y="6086475"/>
            <a:ext cx="298451" cy="298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3" name="椭圆 2"/>
          <p:cNvSpPr/>
          <p:nvPr userDrawn="1"/>
        </p:nvSpPr>
        <p:spPr>
          <a:xfrm>
            <a:off x="11603039" y="6034088"/>
            <a:ext cx="142875" cy="14128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4" name="椭圆 3"/>
          <p:cNvSpPr/>
          <p:nvPr userDrawn="1"/>
        </p:nvSpPr>
        <p:spPr>
          <a:xfrm>
            <a:off x="11690351" y="6248400"/>
            <a:ext cx="60325" cy="603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11239500" y="6048375"/>
            <a:ext cx="43021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fld id="{3CAA7E89-ABB9-485B-8EAF-4D6A08193F1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3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2920524" y="2717483"/>
            <a:ext cx="6350000" cy="121729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zh-CN" altLang="en-US" sz="7200" b="0" spc="7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pPr marL="0" lvl="0" algn="dist"/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 hasCustomPrompt="1"/>
            <p:custDataLst>
              <p:tags r:id="rId9"/>
            </p:custDataLst>
          </p:nvPr>
        </p:nvSpPr>
        <p:spPr>
          <a:xfrm>
            <a:off x="7250589" y="4357688"/>
            <a:ext cx="1944370" cy="40894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1pPr>
          </a:lstStyle>
          <a:p>
            <a:pPr marL="0" lvl="0" indent="0" algn="r"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10"/>
            </p:custDataLst>
          </p:nvPr>
        </p:nvSpPr>
        <p:spPr>
          <a:xfrm>
            <a:off x="2996088" y="4357688"/>
            <a:ext cx="1944370" cy="40894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1pPr>
          </a:lstStyle>
          <a:p>
            <a:pPr marL="0" lvl="0" indent="0"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cxnSp>
        <p:nvCxnSpPr>
          <p:cNvPr id="9" name="直接连接符 8"/>
          <p:cNvCxnSpPr/>
          <p:nvPr>
            <p:custDataLst>
              <p:tags r:id="rId11"/>
            </p:custDataLst>
          </p:nvPr>
        </p:nvCxnSpPr>
        <p:spPr>
          <a:xfrm>
            <a:off x="2995772" y="4129088"/>
            <a:ext cx="619950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副标题 5"/>
          <p:cNvSpPr>
            <a:spLocks noGrp="1"/>
          </p:cNvSpPr>
          <p:nvPr>
            <p:ph type="subTitle" sz="quarter" idx="16" hasCustomPrompt="1"/>
            <p:custDataLst>
              <p:tags r:id="rId12"/>
            </p:custDataLst>
          </p:nvPr>
        </p:nvSpPr>
        <p:spPr>
          <a:xfrm>
            <a:off x="2920843" y="2065973"/>
            <a:ext cx="6350635" cy="44894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zh-CN" altLang="en-US" sz="200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+mn-lt"/>
                <a:ea typeface="+mn-ea"/>
                <a:cs typeface="微软雅黑" panose="020B0503020204020204" charset="-122"/>
              </a:defRPr>
            </a:lvl1pPr>
          </a:lstStyle>
          <a:p>
            <a:pPr marL="0" lvl="0" indent="0" algn="dist">
              <a:lnSpc>
                <a:spcPct val="100000"/>
              </a:lnSpc>
              <a:spcAft>
                <a:spcPts val="0"/>
              </a:spcAft>
              <a:buClrTx/>
              <a:buSzTx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411223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1397000"/>
            <a:ext cx="3612445" cy="4064000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8579555" y="1397000"/>
            <a:ext cx="3612445" cy="406400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2"/>
            </p:custDataLst>
          </p:nvPr>
        </p:nvSpPr>
        <p:spPr>
          <a:xfrm>
            <a:off x="5446078" y="3667761"/>
            <a:ext cx="4241800" cy="347345"/>
          </a:xfrm>
        </p:spPr>
        <p:txBody>
          <a:bodyPr vert="horz" wrap="square" lIns="0" tIns="0" rIns="0" bIns="0" rtlCol="0">
            <a:normAutofit/>
          </a:bodyPr>
          <a:lstStyle>
            <a:lvl1pPr>
              <a:defRPr kumimoji="0" lang="zh-CN" altLang="en-US" b="0" i="0" kern="0" spc="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1pPr>
          </a:lstStyle>
          <a:p>
            <a:pPr marL="0" lvl="0" indent="0">
              <a:spcAft>
                <a:spcPts val="0"/>
              </a:spcAft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3"/>
            </p:custDataLst>
          </p:nvPr>
        </p:nvSpPr>
        <p:spPr>
          <a:xfrm>
            <a:off x="5446078" y="2750186"/>
            <a:ext cx="4241800" cy="71437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zh-CN" altLang="en-US" sz="3600" b="0" kern="0" spc="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14"/>
            </p:custDataLst>
          </p:nvPr>
        </p:nvSpPr>
        <p:spPr>
          <a:xfrm>
            <a:off x="5292408" y="2750185"/>
            <a:ext cx="454914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4112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+mn-lt"/>
                <a:ea typeface="+mn-ea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411223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8579555" y="1397000"/>
            <a:ext cx="3612445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1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4112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411223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+mn-lt"/>
                <a:ea typeface="+mn-ea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411223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8"/>
            </p:custDataLst>
          </p:nvPr>
        </p:nvSpPr>
        <p:spPr>
          <a:xfrm>
            <a:off x="3201035" y="2452688"/>
            <a:ext cx="5789930" cy="139890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zh-CN" altLang="en-US" sz="8000" b="0" spc="1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defRPr>
            </a:lvl1pPr>
          </a:lstStyle>
          <a:p>
            <a:pPr marL="0" lvl="0" algn="dist"/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9"/>
            </p:custDataLst>
          </p:nvPr>
        </p:nvSpPr>
        <p:spPr>
          <a:xfrm>
            <a:off x="3201035" y="4043997"/>
            <a:ext cx="5789930" cy="36131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zh-CN" altLang="en-US" sz="200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+mn-lt"/>
                <a:ea typeface="+mn-ea"/>
                <a:cs typeface="微软雅黑" panose="020B0503020204020204" charset="-122"/>
              </a:defRPr>
            </a:lvl1pPr>
          </a:lstStyle>
          <a:p>
            <a:pPr marL="0" lvl="0" indent="0" algn="ctr">
              <a:lnSpc>
                <a:spcPct val="100000"/>
              </a:lnSpc>
              <a:spcAft>
                <a:spcPts val="0"/>
              </a:spcAft>
              <a:buClrTx/>
              <a:buSzTx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411223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4112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baseline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baseline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baseline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baseline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baseline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baseline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baseline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baseline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baseline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4112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baseline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baseline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baseline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4112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baseline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baseline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baseline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1" y="1296000"/>
            <a:ext cx="5283243" cy="504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3" cy="504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6446777"/>
            <a:ext cx="720090" cy="411223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446777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baseline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baseline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baseline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baseline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baseline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baseline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0571797" y="5932747"/>
            <a:ext cx="1620202" cy="92525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5932747"/>
            <a:ext cx="1620202" cy="9252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1" y="1296000"/>
            <a:ext cx="5283243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1" y="1296000"/>
            <a:ext cx="5283243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1" y="1789043"/>
            <a:ext cx="5283243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6446777"/>
            <a:ext cx="720090" cy="411223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446777"/>
            <a:ext cx="720090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baseline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baseline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baseline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baseline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baseline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baseline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11304588" y="6086475"/>
            <a:ext cx="298450" cy="298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椭圆 2"/>
          <p:cNvSpPr/>
          <p:nvPr userDrawn="1"/>
        </p:nvSpPr>
        <p:spPr>
          <a:xfrm>
            <a:off x="11603038" y="6034088"/>
            <a:ext cx="142875" cy="14128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11690350" y="6248400"/>
            <a:ext cx="60325" cy="603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11239500" y="6048375"/>
            <a:ext cx="43021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fld id="{3CAA7E89-ABB9-485B-8EAF-4D6A08193F1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7454900"/>
            <a:chOff x="0" y="0"/>
            <a:chExt cx="19200" cy="11740"/>
          </a:xfrm>
        </p:grpSpPr>
        <p:grpSp>
          <p:nvGrpSpPr>
            <p:cNvPr id="6" name="组合 5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0" y="0"/>
              <a:ext cx="19200" cy="3223"/>
              <a:chOff x="0" y="0"/>
              <a:chExt cx="12192000" cy="2046605"/>
            </a:xfrm>
          </p:grpSpPr>
          <p:pic>
            <p:nvPicPr>
              <p:cNvPr id="7" name="图片 6"/>
              <p:cNvPicPr>
                <a:picLocks noChangeAspect="1"/>
              </p:cNvPicPr>
              <p:nvPr userDrawn="1"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12192000" cy="2046605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 userDrawn="1">
                <p:custDataLst>
                  <p:tags r:id="rId6"/>
                </p:custDataLst>
              </p:nvPr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0" y="10686"/>
                <a:ext cx="12192000" cy="1704978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0" y="9728"/>
              <a:ext cx="19200" cy="2012"/>
            </a:xfrm>
            <a:prstGeom prst="rect">
              <a:avLst/>
            </a:prstGeom>
          </p:spPr>
        </p:pic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2216785" y="3503930"/>
            <a:ext cx="7759065" cy="49149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000" u="none" strike="noStrike" kern="1200" cap="none" spc="0" normalizeH="0" baseline="0">
                <a:solidFill>
                  <a:schemeClr val="accent1"/>
                </a:solidFill>
                <a:uFillTx/>
                <a:latin typeface="+mn-lt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4"/>
            </p:custDataLst>
          </p:nvPr>
        </p:nvSpPr>
        <p:spPr>
          <a:xfrm>
            <a:off x="2216468" y="2292046"/>
            <a:ext cx="7759065" cy="1150960"/>
          </a:xfrm>
        </p:spPr>
        <p:txBody>
          <a:bodyPr lIns="90000" tIns="46800" rIns="90000" bIns="46800" anchor="b" anchorCtr="0">
            <a:noAutofit/>
          </a:bodyPr>
          <a:lstStyle>
            <a:lvl1pPr algn="ctr">
              <a:defRPr sz="6000" spc="600" baseline="0">
                <a:solidFill>
                  <a:schemeClr val="accent1"/>
                </a:solidFill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4511039" y="4490846"/>
            <a:ext cx="1383093" cy="474726"/>
          </a:xfrm>
          <a:solidFill>
            <a:schemeClr val="accent1"/>
          </a:solidFill>
        </p:spPr>
        <p:txBody>
          <a:bodyPr lIns="90000" tIns="46800" rIns="90000" bIns="46800" anchor="ctr">
            <a:normAutofit/>
          </a:bodyPr>
          <a:lstStyle>
            <a:lvl1pPr marL="0" indent="0" algn="ctr">
              <a:buNone/>
              <a:defRPr u="none" strike="noStrike" kern="1200" cap="none" spc="0" normalizeH="0">
                <a:solidFill>
                  <a:schemeClr val="bg1"/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4" hasCustomPrompt="1"/>
            <p:custDataLst>
              <p:tags r:id="rId16"/>
            </p:custDataLst>
          </p:nvPr>
        </p:nvSpPr>
        <p:spPr>
          <a:xfrm>
            <a:off x="6096000" y="4490846"/>
            <a:ext cx="1383092" cy="474726"/>
          </a:xfrm>
          <a:ln>
            <a:solidFill>
              <a:schemeClr val="accent1"/>
            </a:solidFill>
          </a:ln>
        </p:spPr>
        <p:txBody>
          <a:bodyPr lIns="90000" tIns="46800" rIns="90000" bIns="46800" anchor="ctr">
            <a:normAutofit/>
          </a:bodyPr>
          <a:lstStyle>
            <a:lvl1pPr marL="0" indent="0" algn="ctr">
              <a:buNone/>
              <a:defRPr u="none" strike="noStrike" kern="1200" cap="none" spc="0" normalizeH="0">
                <a:ln>
                  <a:noFill/>
                </a:ln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6177281"/>
            <a:ext cx="12192000" cy="13245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5560"/>
            <a:ext cx="12192000" cy="204660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251487" y="2681555"/>
            <a:ext cx="3577049" cy="716508"/>
          </a:xfrm>
        </p:spPr>
        <p:txBody>
          <a:bodyPr lIns="90000" tIns="46800" rIns="90000" bIns="0" anchor="ctr" anchorCtr="0">
            <a:normAutofit/>
          </a:bodyPr>
          <a:lstStyle>
            <a:lvl1pPr algn="dist">
              <a:defRPr sz="4400" u="none" strike="noStrike" kern="1200" cap="none" spc="300" normalizeH="0" baseline="0">
                <a:solidFill>
                  <a:schemeClr val="accent1"/>
                </a:solidFill>
                <a:uFillTx/>
                <a:latin typeface="+mj-lt"/>
                <a:ea typeface="+mj-ea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5251487" y="3459937"/>
            <a:ext cx="3577050" cy="544296"/>
          </a:xfrm>
        </p:spPr>
        <p:txBody>
          <a:bodyPr lIns="90000" tIns="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000" tIns="46800" rIns="90000" bIns="4680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C:\Users\kingsoft\Desktop\图片7副本.png图片7副本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-16510" y="5971592"/>
            <a:ext cx="3478627" cy="907998"/>
          </a:xfrm>
          <a:prstGeom prst="rect">
            <a:avLst/>
          </a:prstGeom>
        </p:spPr>
      </p:pic>
      <p:pic>
        <p:nvPicPr>
          <p:cNvPr id="11" name="图片 10" descr="C:\Users\kingsoft\Desktop\图片7副本.png图片7副本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 flipH="1">
            <a:off x="8716609" y="5905492"/>
            <a:ext cx="3481106" cy="9740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C:\Users\kingsoft\Desktop\图片7副本.png图片7副本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 flipH="1">
            <a:off x="8716609" y="5905492"/>
            <a:ext cx="3481106" cy="974098"/>
          </a:xfrm>
          <a:prstGeom prst="rect">
            <a:avLst/>
          </a:prstGeom>
        </p:spPr>
      </p:pic>
      <p:pic>
        <p:nvPicPr>
          <p:cNvPr id="11" name="图片 10" descr="C:\Users\kingsoft\Desktop\图片7副本.png图片7副本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>
            <a:off x="-16510" y="5971592"/>
            <a:ext cx="3478627" cy="9079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-15482"/>
            <a:ext cx="3649343" cy="6857999"/>
            <a:chOff x="0" y="-15482"/>
            <a:chExt cx="3649343" cy="6857999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 rot="16200000">
              <a:off x="-1596587" y="1596587"/>
              <a:ext cx="6842517" cy="364934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 rot="5400000">
              <a:off x="-2338959" y="2323477"/>
              <a:ext cx="6857999" cy="2180082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>
            <p:custDataLst>
              <p:tags r:id="rId7"/>
            </p:custDataLst>
          </p:nvPr>
        </p:nvGrpSpPr>
        <p:grpSpPr>
          <a:xfrm rot="10800000">
            <a:off x="8542657" y="15483"/>
            <a:ext cx="3649343" cy="6857999"/>
            <a:chOff x="0" y="-15482"/>
            <a:chExt cx="3649343" cy="6857999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 rot="16200000">
              <a:off x="-1596587" y="1596587"/>
              <a:ext cx="6842517" cy="364934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 rot="5400000">
              <a:off x="-2338959" y="2323477"/>
              <a:ext cx="6857999" cy="218008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 vert="horz" lIns="90000" tIns="46800" rIns="90000" bIns="46800" rtlCol="0" anchor="t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5638165" y="1484173"/>
            <a:ext cx="914400" cy="47625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C:\Users\kingsoft\Desktop\图片7副本.png图片7副本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8231997" y="5327780"/>
            <a:ext cx="3960001" cy="1530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-3378783" y="2809615"/>
            <a:ext cx="6858002" cy="1238771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C:\Users\kingsoft\Desktop\图片7副本.png图片7副本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>
            <a:off x="8231997" y="5327780"/>
            <a:ext cx="3960001" cy="1530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204660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77281"/>
            <a:ext cx="12192000" cy="11659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35560"/>
            <a:ext cx="12192000" cy="20466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125639" y="2421777"/>
            <a:ext cx="5940722" cy="1336635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0" y="-3"/>
            <a:ext cx="12192000" cy="1704978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4632702" y="4417887"/>
            <a:ext cx="1302101" cy="485285"/>
          </a:xfrm>
          <a:solidFill>
            <a:schemeClr val="accent1"/>
          </a:solidFill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  <p:custDataLst>
              <p:tags r:id="rId13"/>
            </p:custDataLst>
          </p:nvPr>
        </p:nvSpPr>
        <p:spPr>
          <a:xfrm>
            <a:off x="6257198" y="4417887"/>
            <a:ext cx="1302102" cy="485285"/>
          </a:xfr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Autofit/>
          </a:bodyPr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177281"/>
            <a:ext cx="12192000" cy="13152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86385" y="273050"/>
            <a:ext cx="11616055" cy="63119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C:\Users\kingsoft\Desktop\图片7副本.png图片7副本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7072603" y="4933186"/>
            <a:ext cx="4829835" cy="16517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5863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pic>
        <p:nvPicPr>
          <p:cNvPr id="10" name="图片 9" descr="C:\Users\kingsoft\Desktop\图片7副本.png图片7副本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>
            <a:off x="8231997" y="5327780"/>
            <a:ext cx="3960001" cy="1530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pic>
        <p:nvPicPr>
          <p:cNvPr id="16" name="图片 15" descr="C:\Users\kingsoft\Desktop\图片7副本.png图片7副本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>
            <a:off x="8231997" y="5327780"/>
            <a:ext cx="3960001" cy="1530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10" y="0"/>
            <a:ext cx="12192000" cy="1975485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0" y="50419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242387"/>
            <a:ext cx="12192000" cy="1231226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rgbClr val="EB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 descr="C:\Users\kingsoft\Desktop\图片7副本.png图片7副本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>
            <a:off x="8429082" y="4917233"/>
            <a:ext cx="3762917" cy="981917"/>
          </a:xfrm>
          <a:prstGeom prst="rect">
            <a:avLst/>
          </a:prstGeom>
        </p:spPr>
      </p:pic>
      <p:pic>
        <p:nvPicPr>
          <p:cNvPr id="10" name="图片 9" descr="C:\Users\kingsoft\Desktop\图片7副本.png图片7副本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rot="10800000" flipH="1">
            <a:off x="0" y="398"/>
            <a:ext cx="4713605" cy="12299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 userDrawn="1">
            <p:custDataLst>
              <p:tags r:id="rId2"/>
            </p:custDataLst>
          </p:nvPr>
        </p:nvSpPr>
        <p:spPr>
          <a:xfrm flipH="1">
            <a:off x="0" y="5430326"/>
            <a:ext cx="12192000" cy="1427674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1">
                  <a:alpha val="10000"/>
                </a:schemeClr>
              </a:gs>
              <a:gs pos="18000">
                <a:schemeClr val="accent1">
                  <a:alpha val="10000"/>
                </a:schemeClr>
              </a:gs>
            </a:gsLst>
            <a:lin ang="2700000" scaled="1"/>
          </a:gradFill>
          <a:ln>
            <a:noFill/>
          </a:ln>
          <a:effectLst>
            <a:outerShdw blurRad="127000" dist="127000" dir="5400000" algn="t" rotWithShape="0">
              <a:srgbClr val="4787FB">
                <a:alpha val="10000"/>
              </a:srgbClr>
            </a:outerShdw>
          </a:effectLst>
          <a:scene3d>
            <a:camera prst="orthographicFront"/>
            <a:lightRig rig="glow" dir="t"/>
          </a:scene3d>
          <a:sp3d extrusionH="127000"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34926" y="912027"/>
            <a:ext cx="3432345" cy="41395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56098" y="3245653"/>
            <a:ext cx="1518036" cy="17436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83030" y="5057171"/>
            <a:ext cx="5925826" cy="1255885"/>
          </a:xfrm>
          <a:prstGeom prst="rect">
            <a:avLst/>
          </a:prstGeom>
        </p:spPr>
      </p:pic>
      <p:sp>
        <p:nvSpPr>
          <p:cNvPr id="16" name="箭头: V 形 15"/>
          <p:cNvSpPr/>
          <p:nvPr userDrawn="1">
            <p:custDataLst>
              <p:tags r:id="rId9"/>
            </p:custDataLst>
          </p:nvPr>
        </p:nvSpPr>
        <p:spPr>
          <a:xfrm>
            <a:off x="1026935" y="704551"/>
            <a:ext cx="225157" cy="243186"/>
          </a:xfrm>
          <a:prstGeom prst="chevron">
            <a:avLst/>
          </a:prstGeom>
          <a:gradFill>
            <a:gsLst>
              <a:gs pos="100000">
                <a:schemeClr val="accent1"/>
              </a:gs>
              <a:gs pos="16000">
                <a:schemeClr val="accent1">
                  <a:alpha val="6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>
              <a:latin typeface="+mn-ea"/>
              <a:cs typeface="微软雅黑" panose="020B0503020204020204" charset="-122"/>
            </a:endParaRPr>
          </a:p>
        </p:txBody>
      </p:sp>
      <p:sp>
        <p:nvSpPr>
          <p:cNvPr id="17" name="箭头: V 形 16"/>
          <p:cNvSpPr/>
          <p:nvPr userDrawn="1">
            <p:custDataLst>
              <p:tags r:id="rId10"/>
            </p:custDataLst>
          </p:nvPr>
        </p:nvSpPr>
        <p:spPr>
          <a:xfrm>
            <a:off x="1270299" y="697830"/>
            <a:ext cx="225157" cy="243186"/>
          </a:xfrm>
          <a:prstGeom prst="chevron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9" name="箭头: V 形 18"/>
          <p:cNvSpPr/>
          <p:nvPr userDrawn="1">
            <p:custDataLst>
              <p:tags r:id="rId11"/>
            </p:custDataLst>
          </p:nvPr>
        </p:nvSpPr>
        <p:spPr>
          <a:xfrm>
            <a:off x="1520942" y="697834"/>
            <a:ext cx="225157" cy="243186"/>
          </a:xfrm>
          <a:prstGeom prst="chevron">
            <a:avLst/>
          </a:prstGeom>
          <a:gradFill>
            <a:gsLst>
              <a:gs pos="100000">
                <a:schemeClr val="accent1"/>
              </a:gs>
              <a:gs pos="16000">
                <a:schemeClr val="accent1">
                  <a:alpha val="6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2"/>
            </p:custDataLst>
          </p:nvPr>
        </p:nvSpPr>
        <p:spPr>
          <a:xfrm>
            <a:off x="982980" y="1737360"/>
            <a:ext cx="6446520" cy="2522855"/>
          </a:xfrm>
        </p:spPr>
        <p:txBody>
          <a:bodyPr wrap="square" anchor="ctr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2">
                    <a:lumMod val="90000"/>
                    <a:lumOff val="1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1015200" y="4384800"/>
            <a:ext cx="2368800" cy="450000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FFFFFF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21" name="任意多边形: 形状 20"/>
          <p:cNvSpPr/>
          <p:nvPr userDrawn="1">
            <p:custDataLst>
              <p:tags r:id="rId17"/>
            </p:custDataLst>
          </p:nvPr>
        </p:nvSpPr>
        <p:spPr>
          <a:xfrm>
            <a:off x="11717006" y="589657"/>
            <a:ext cx="391363" cy="5694043"/>
          </a:xfrm>
          <a:custGeom>
            <a:avLst/>
            <a:gdLst>
              <a:gd name="connsiteX0" fmla="*/ 180594 w 391363"/>
              <a:gd name="connsiteY0" fmla="*/ 5372631 h 5694043"/>
              <a:gd name="connsiteX1" fmla="*/ 237286 w 391363"/>
              <a:gd name="connsiteY1" fmla="*/ 5372631 h 5694043"/>
              <a:gd name="connsiteX2" fmla="*/ 318211 w 391363"/>
              <a:gd name="connsiteY2" fmla="*/ 5389547 h 5694043"/>
              <a:gd name="connsiteX3" fmla="*/ 372160 w 391363"/>
              <a:gd name="connsiteY3" fmla="*/ 5439611 h 5694043"/>
              <a:gd name="connsiteX4" fmla="*/ 391363 w 391363"/>
              <a:gd name="connsiteY4" fmla="*/ 5519849 h 5694043"/>
              <a:gd name="connsiteX5" fmla="*/ 366674 w 391363"/>
              <a:gd name="connsiteY5" fmla="*/ 5610375 h 5694043"/>
              <a:gd name="connsiteX6" fmla="*/ 297408 w 391363"/>
              <a:gd name="connsiteY6" fmla="*/ 5672097 h 5694043"/>
              <a:gd name="connsiteX7" fmla="*/ 195681 w 391363"/>
              <a:gd name="connsiteY7" fmla="*/ 5694043 h 5694043"/>
              <a:gd name="connsiteX8" fmla="*/ 93726 w 391363"/>
              <a:gd name="connsiteY8" fmla="*/ 5672097 h 5694043"/>
              <a:gd name="connsiteX9" fmla="*/ 24688 w 391363"/>
              <a:gd name="connsiteY9" fmla="*/ 5610375 h 5694043"/>
              <a:gd name="connsiteX10" fmla="*/ 0 w 391363"/>
              <a:gd name="connsiteY10" fmla="*/ 5519392 h 5694043"/>
              <a:gd name="connsiteX11" fmla="*/ 24003 w 391363"/>
              <a:gd name="connsiteY11" fmla="*/ 5429781 h 5694043"/>
              <a:gd name="connsiteX12" fmla="*/ 90525 w 391363"/>
              <a:gd name="connsiteY12" fmla="*/ 5381318 h 5694043"/>
              <a:gd name="connsiteX13" fmla="*/ 118414 w 391363"/>
              <a:gd name="connsiteY13" fmla="*/ 5440297 h 5694043"/>
              <a:gd name="connsiteX14" fmla="*/ 58521 w 391363"/>
              <a:gd name="connsiteY14" fmla="*/ 5520764 h 5694043"/>
              <a:gd name="connsiteX15" fmla="*/ 75666 w 391363"/>
              <a:gd name="connsiteY15" fmla="*/ 5573570 h 5694043"/>
              <a:gd name="connsiteX16" fmla="*/ 123901 w 391363"/>
              <a:gd name="connsiteY16" fmla="*/ 5609461 h 5694043"/>
              <a:gd name="connsiteX17" fmla="*/ 195681 w 391363"/>
              <a:gd name="connsiteY17" fmla="*/ 5622262 h 5694043"/>
              <a:gd name="connsiteX18" fmla="*/ 268605 w 391363"/>
              <a:gd name="connsiteY18" fmla="*/ 5609689 h 5694043"/>
              <a:gd name="connsiteX19" fmla="*/ 316153 w 391363"/>
              <a:gd name="connsiteY19" fmla="*/ 5574028 h 5694043"/>
              <a:gd name="connsiteX20" fmla="*/ 332841 w 391363"/>
              <a:gd name="connsiteY20" fmla="*/ 5519849 h 5694043"/>
              <a:gd name="connsiteX21" fmla="*/ 240944 w 391363"/>
              <a:gd name="connsiteY21" fmla="*/ 5437553 h 5694043"/>
              <a:gd name="connsiteX22" fmla="*/ 240944 w 391363"/>
              <a:gd name="connsiteY22" fmla="*/ 5509791 h 5694043"/>
              <a:gd name="connsiteX23" fmla="*/ 180594 w 391363"/>
              <a:gd name="connsiteY23" fmla="*/ 5509791 h 5694043"/>
              <a:gd name="connsiteX24" fmla="*/ 122529 w 391363"/>
              <a:gd name="connsiteY24" fmla="*/ 5096407 h 5694043"/>
              <a:gd name="connsiteX25" fmla="*/ 77724 w 391363"/>
              <a:gd name="connsiteY25" fmla="*/ 5112180 h 5694043"/>
              <a:gd name="connsiteX26" fmla="*/ 62179 w 391363"/>
              <a:gd name="connsiteY26" fmla="*/ 5156757 h 5694043"/>
              <a:gd name="connsiteX27" fmla="*/ 62179 w 391363"/>
              <a:gd name="connsiteY27" fmla="*/ 5220765 h 5694043"/>
              <a:gd name="connsiteX28" fmla="*/ 182880 w 391363"/>
              <a:gd name="connsiteY28" fmla="*/ 5220765 h 5694043"/>
              <a:gd name="connsiteX29" fmla="*/ 182880 w 391363"/>
              <a:gd name="connsiteY29" fmla="*/ 5156757 h 5694043"/>
              <a:gd name="connsiteX30" fmla="*/ 167335 w 391363"/>
              <a:gd name="connsiteY30" fmla="*/ 5112180 h 5694043"/>
              <a:gd name="connsiteX31" fmla="*/ 122529 w 391363"/>
              <a:gd name="connsiteY31" fmla="*/ 5096407 h 5694043"/>
              <a:gd name="connsiteX32" fmla="*/ 384962 w 391363"/>
              <a:gd name="connsiteY32" fmla="*/ 5001767 h 5694043"/>
              <a:gd name="connsiteX33" fmla="*/ 384962 w 391363"/>
              <a:gd name="connsiteY33" fmla="*/ 5087720 h 5694043"/>
              <a:gd name="connsiteX34" fmla="*/ 239115 w 391363"/>
              <a:gd name="connsiteY34" fmla="*/ 5181903 h 5694043"/>
              <a:gd name="connsiteX35" fmla="*/ 239115 w 391363"/>
              <a:gd name="connsiteY35" fmla="*/ 5220765 h 5694043"/>
              <a:gd name="connsiteX36" fmla="*/ 384962 w 391363"/>
              <a:gd name="connsiteY36" fmla="*/ 5220765 h 5694043"/>
              <a:gd name="connsiteX37" fmla="*/ 384962 w 391363"/>
              <a:gd name="connsiteY37" fmla="*/ 5292546 h 5694043"/>
              <a:gd name="connsiteX38" fmla="*/ 5943 w 391363"/>
              <a:gd name="connsiteY38" fmla="*/ 5292546 h 5694043"/>
              <a:gd name="connsiteX39" fmla="*/ 5943 w 391363"/>
              <a:gd name="connsiteY39" fmla="*/ 5140298 h 5694043"/>
              <a:gd name="connsiteX40" fmla="*/ 20345 w 391363"/>
              <a:gd name="connsiteY40" fmla="*/ 5079491 h 5694043"/>
              <a:gd name="connsiteX41" fmla="*/ 61264 w 391363"/>
              <a:gd name="connsiteY41" fmla="*/ 5039028 h 5694043"/>
              <a:gd name="connsiteX42" fmla="*/ 122529 w 391363"/>
              <a:gd name="connsiteY42" fmla="*/ 5024627 h 5694043"/>
              <a:gd name="connsiteX43" fmla="*/ 196367 w 391363"/>
              <a:gd name="connsiteY43" fmla="*/ 5046801 h 5694043"/>
              <a:gd name="connsiteX44" fmla="*/ 235458 w 391363"/>
              <a:gd name="connsiteY44" fmla="*/ 5107380 h 5694043"/>
              <a:gd name="connsiteX45" fmla="*/ 227685 w 391363"/>
              <a:gd name="connsiteY45" fmla="*/ 4748096 h 5694043"/>
              <a:gd name="connsiteX46" fmla="*/ 63550 w 391363"/>
              <a:gd name="connsiteY46" fmla="*/ 4796559 h 5694043"/>
              <a:gd name="connsiteX47" fmla="*/ 227685 w 391363"/>
              <a:gd name="connsiteY47" fmla="*/ 4845479 h 5694043"/>
              <a:gd name="connsiteX48" fmla="*/ 384962 w 391363"/>
              <a:gd name="connsiteY48" fmla="*/ 4623737 h 5694043"/>
              <a:gd name="connsiteX49" fmla="*/ 384962 w 391363"/>
              <a:gd name="connsiteY49" fmla="*/ 4701004 h 5694043"/>
              <a:gd name="connsiteX50" fmla="*/ 288036 w 391363"/>
              <a:gd name="connsiteY50" fmla="*/ 4729808 h 5694043"/>
              <a:gd name="connsiteX51" fmla="*/ 288036 w 391363"/>
              <a:gd name="connsiteY51" fmla="*/ 4863767 h 5694043"/>
              <a:gd name="connsiteX52" fmla="*/ 384962 w 391363"/>
              <a:gd name="connsiteY52" fmla="*/ 4892571 h 5694043"/>
              <a:gd name="connsiteX53" fmla="*/ 384962 w 391363"/>
              <a:gd name="connsiteY53" fmla="*/ 4965723 h 5694043"/>
              <a:gd name="connsiteX54" fmla="*/ 5943 w 391363"/>
              <a:gd name="connsiteY54" fmla="*/ 4839078 h 5694043"/>
              <a:gd name="connsiteX55" fmla="*/ 5943 w 391363"/>
              <a:gd name="connsiteY55" fmla="*/ 4750382 h 5694043"/>
              <a:gd name="connsiteX56" fmla="*/ 195681 w 391363"/>
              <a:gd name="connsiteY56" fmla="*/ 4316805 h 5694043"/>
              <a:gd name="connsiteX57" fmla="*/ 101269 w 391363"/>
              <a:gd name="connsiteY57" fmla="*/ 4346066 h 5694043"/>
              <a:gd name="connsiteX58" fmla="*/ 66294 w 391363"/>
              <a:gd name="connsiteY58" fmla="*/ 4427447 h 5694043"/>
              <a:gd name="connsiteX59" fmla="*/ 66294 w 391363"/>
              <a:gd name="connsiteY59" fmla="*/ 4487340 h 5694043"/>
              <a:gd name="connsiteX60" fmla="*/ 325069 w 391363"/>
              <a:gd name="connsiteY60" fmla="*/ 4487340 h 5694043"/>
              <a:gd name="connsiteX61" fmla="*/ 325069 w 391363"/>
              <a:gd name="connsiteY61" fmla="*/ 4427447 h 5694043"/>
              <a:gd name="connsiteX62" fmla="*/ 290093 w 391363"/>
              <a:gd name="connsiteY62" fmla="*/ 4346066 h 5694043"/>
              <a:gd name="connsiteX63" fmla="*/ 195681 w 391363"/>
              <a:gd name="connsiteY63" fmla="*/ 4316805 h 5694043"/>
              <a:gd name="connsiteX64" fmla="*/ 195681 w 391363"/>
              <a:gd name="connsiteY64" fmla="*/ 4245482 h 5694043"/>
              <a:gd name="connsiteX65" fmla="*/ 295579 w 391363"/>
              <a:gd name="connsiteY65" fmla="*/ 4266056 h 5694043"/>
              <a:gd name="connsiteX66" fmla="*/ 361645 w 391363"/>
              <a:gd name="connsiteY66" fmla="*/ 4324806 h 5694043"/>
              <a:gd name="connsiteX67" fmla="*/ 384962 w 391363"/>
              <a:gd name="connsiteY67" fmla="*/ 4414188 h 5694043"/>
              <a:gd name="connsiteX68" fmla="*/ 384962 w 391363"/>
              <a:gd name="connsiteY68" fmla="*/ 4559121 h 5694043"/>
              <a:gd name="connsiteX69" fmla="*/ 5943 w 391363"/>
              <a:gd name="connsiteY69" fmla="*/ 4559121 h 5694043"/>
              <a:gd name="connsiteX70" fmla="*/ 5943 w 391363"/>
              <a:gd name="connsiteY70" fmla="*/ 4414188 h 5694043"/>
              <a:gd name="connsiteX71" fmla="*/ 29489 w 391363"/>
              <a:gd name="connsiteY71" fmla="*/ 4324806 h 5694043"/>
              <a:gd name="connsiteX72" fmla="*/ 96012 w 391363"/>
              <a:gd name="connsiteY72" fmla="*/ 4266056 h 5694043"/>
              <a:gd name="connsiteX73" fmla="*/ 195681 w 391363"/>
              <a:gd name="connsiteY73" fmla="*/ 4245482 h 5694043"/>
              <a:gd name="connsiteX74" fmla="*/ 5943 w 391363"/>
              <a:gd name="connsiteY74" fmla="*/ 3863186 h 5694043"/>
              <a:gd name="connsiteX75" fmla="*/ 247802 w 391363"/>
              <a:gd name="connsiteY75" fmla="*/ 3863186 h 5694043"/>
              <a:gd name="connsiteX76" fmla="*/ 323926 w 391363"/>
              <a:gd name="connsiteY76" fmla="*/ 3881931 h 5694043"/>
              <a:gd name="connsiteX77" fmla="*/ 373532 w 391363"/>
              <a:gd name="connsiteY77" fmla="*/ 3935195 h 5694043"/>
              <a:gd name="connsiteX78" fmla="*/ 390906 w 391363"/>
              <a:gd name="connsiteY78" fmla="*/ 4016348 h 5694043"/>
              <a:gd name="connsiteX79" fmla="*/ 373532 w 391363"/>
              <a:gd name="connsiteY79" fmla="*/ 4097958 h 5694043"/>
              <a:gd name="connsiteX80" fmla="*/ 323926 w 391363"/>
              <a:gd name="connsiteY80" fmla="*/ 4151222 h 5694043"/>
              <a:gd name="connsiteX81" fmla="*/ 247802 w 391363"/>
              <a:gd name="connsiteY81" fmla="*/ 4169967 h 5694043"/>
              <a:gd name="connsiteX82" fmla="*/ 5943 w 391363"/>
              <a:gd name="connsiteY82" fmla="*/ 4169967 h 5694043"/>
              <a:gd name="connsiteX83" fmla="*/ 5943 w 391363"/>
              <a:gd name="connsiteY83" fmla="*/ 4102759 h 5694043"/>
              <a:gd name="connsiteX84" fmla="*/ 242316 w 391363"/>
              <a:gd name="connsiteY84" fmla="*/ 4102759 h 5694043"/>
              <a:gd name="connsiteX85" fmla="*/ 309753 w 391363"/>
              <a:gd name="connsiteY85" fmla="*/ 4081042 h 5694043"/>
              <a:gd name="connsiteX86" fmla="*/ 332841 w 391363"/>
              <a:gd name="connsiteY86" fmla="*/ 4018634 h 5694043"/>
              <a:gd name="connsiteX87" fmla="*/ 309753 w 391363"/>
              <a:gd name="connsiteY87" fmla="*/ 3956455 h 5694043"/>
              <a:gd name="connsiteX88" fmla="*/ 242316 w 391363"/>
              <a:gd name="connsiteY88" fmla="*/ 3934967 h 5694043"/>
              <a:gd name="connsiteX89" fmla="*/ 5943 w 391363"/>
              <a:gd name="connsiteY89" fmla="*/ 3934967 h 5694043"/>
              <a:gd name="connsiteX90" fmla="*/ 227685 w 391363"/>
              <a:gd name="connsiteY90" fmla="*/ 3586046 h 5694043"/>
              <a:gd name="connsiteX91" fmla="*/ 63550 w 391363"/>
              <a:gd name="connsiteY91" fmla="*/ 3634509 h 5694043"/>
              <a:gd name="connsiteX92" fmla="*/ 227685 w 391363"/>
              <a:gd name="connsiteY92" fmla="*/ 3683429 h 5694043"/>
              <a:gd name="connsiteX93" fmla="*/ 384962 w 391363"/>
              <a:gd name="connsiteY93" fmla="*/ 3461687 h 5694043"/>
              <a:gd name="connsiteX94" fmla="*/ 384962 w 391363"/>
              <a:gd name="connsiteY94" fmla="*/ 3538954 h 5694043"/>
              <a:gd name="connsiteX95" fmla="*/ 288036 w 391363"/>
              <a:gd name="connsiteY95" fmla="*/ 3567758 h 5694043"/>
              <a:gd name="connsiteX96" fmla="*/ 288036 w 391363"/>
              <a:gd name="connsiteY96" fmla="*/ 3701717 h 5694043"/>
              <a:gd name="connsiteX97" fmla="*/ 384962 w 391363"/>
              <a:gd name="connsiteY97" fmla="*/ 3730521 h 5694043"/>
              <a:gd name="connsiteX98" fmla="*/ 384962 w 391363"/>
              <a:gd name="connsiteY98" fmla="*/ 3803673 h 5694043"/>
              <a:gd name="connsiteX99" fmla="*/ 5943 w 391363"/>
              <a:gd name="connsiteY99" fmla="*/ 3677029 h 5694043"/>
              <a:gd name="connsiteX100" fmla="*/ 5943 w 391363"/>
              <a:gd name="connsiteY100" fmla="*/ 3588332 h 5694043"/>
              <a:gd name="connsiteX101" fmla="*/ 5943 w 391363"/>
              <a:gd name="connsiteY101" fmla="*/ 3141953 h 5694043"/>
              <a:gd name="connsiteX102" fmla="*/ 66294 w 391363"/>
              <a:gd name="connsiteY102" fmla="*/ 3141953 h 5694043"/>
              <a:gd name="connsiteX103" fmla="*/ 66294 w 391363"/>
              <a:gd name="connsiteY103" fmla="*/ 3241623 h 5694043"/>
              <a:gd name="connsiteX104" fmla="*/ 384962 w 391363"/>
              <a:gd name="connsiteY104" fmla="*/ 3241623 h 5694043"/>
              <a:gd name="connsiteX105" fmla="*/ 384962 w 391363"/>
              <a:gd name="connsiteY105" fmla="*/ 3313403 h 5694043"/>
              <a:gd name="connsiteX106" fmla="*/ 66294 w 391363"/>
              <a:gd name="connsiteY106" fmla="*/ 3313403 h 5694043"/>
              <a:gd name="connsiteX107" fmla="*/ 66294 w 391363"/>
              <a:gd name="connsiteY107" fmla="*/ 3413530 h 5694043"/>
              <a:gd name="connsiteX108" fmla="*/ 5943 w 391363"/>
              <a:gd name="connsiteY108" fmla="*/ 3413530 h 5694043"/>
              <a:gd name="connsiteX109" fmla="*/ 5943 w 391363"/>
              <a:gd name="connsiteY109" fmla="*/ 2998239 h 5694043"/>
              <a:gd name="connsiteX110" fmla="*/ 384962 w 391363"/>
              <a:gd name="connsiteY110" fmla="*/ 2998239 h 5694043"/>
              <a:gd name="connsiteX111" fmla="*/ 384962 w 391363"/>
              <a:gd name="connsiteY111" fmla="*/ 3070019 h 5694043"/>
              <a:gd name="connsiteX112" fmla="*/ 5943 w 391363"/>
              <a:gd name="connsiteY112" fmla="*/ 3070019 h 5694043"/>
              <a:gd name="connsiteX113" fmla="*/ 195681 w 391363"/>
              <a:gd name="connsiteY113" fmla="*/ 2637509 h 5694043"/>
              <a:gd name="connsiteX114" fmla="*/ 123901 w 391363"/>
              <a:gd name="connsiteY114" fmla="*/ 2650311 h 5694043"/>
              <a:gd name="connsiteX115" fmla="*/ 75666 w 391363"/>
              <a:gd name="connsiteY115" fmla="*/ 2686429 h 5694043"/>
              <a:gd name="connsiteX116" fmla="*/ 58521 w 391363"/>
              <a:gd name="connsiteY116" fmla="*/ 2739465 h 5694043"/>
              <a:gd name="connsiteX117" fmla="*/ 75666 w 391363"/>
              <a:gd name="connsiteY117" fmla="*/ 2792271 h 5694043"/>
              <a:gd name="connsiteX118" fmla="*/ 123901 w 391363"/>
              <a:gd name="connsiteY118" fmla="*/ 2828161 h 5694043"/>
              <a:gd name="connsiteX119" fmla="*/ 195681 w 391363"/>
              <a:gd name="connsiteY119" fmla="*/ 2840963 h 5694043"/>
              <a:gd name="connsiteX120" fmla="*/ 267233 w 391363"/>
              <a:gd name="connsiteY120" fmla="*/ 2828161 h 5694043"/>
              <a:gd name="connsiteX121" fmla="*/ 315696 w 391363"/>
              <a:gd name="connsiteY121" fmla="*/ 2792271 h 5694043"/>
              <a:gd name="connsiteX122" fmla="*/ 332841 w 391363"/>
              <a:gd name="connsiteY122" fmla="*/ 2739465 h 5694043"/>
              <a:gd name="connsiteX123" fmla="*/ 315696 w 391363"/>
              <a:gd name="connsiteY123" fmla="*/ 2686429 h 5694043"/>
              <a:gd name="connsiteX124" fmla="*/ 267233 w 391363"/>
              <a:gd name="connsiteY124" fmla="*/ 2650311 h 5694043"/>
              <a:gd name="connsiteX125" fmla="*/ 195681 w 391363"/>
              <a:gd name="connsiteY125" fmla="*/ 2637509 h 5694043"/>
              <a:gd name="connsiteX126" fmla="*/ 195681 w 391363"/>
              <a:gd name="connsiteY126" fmla="*/ 2566186 h 5694043"/>
              <a:gd name="connsiteX127" fmla="*/ 297637 w 391363"/>
              <a:gd name="connsiteY127" fmla="*/ 2587903 h 5694043"/>
              <a:gd name="connsiteX128" fmla="*/ 366674 w 391363"/>
              <a:gd name="connsiteY128" fmla="*/ 2649168 h 5694043"/>
              <a:gd name="connsiteX129" fmla="*/ 391363 w 391363"/>
              <a:gd name="connsiteY129" fmla="*/ 2739465 h 5694043"/>
              <a:gd name="connsiteX130" fmla="*/ 366674 w 391363"/>
              <a:gd name="connsiteY130" fmla="*/ 2829533 h 5694043"/>
              <a:gd name="connsiteX131" fmla="*/ 297637 w 391363"/>
              <a:gd name="connsiteY131" fmla="*/ 2890798 h 5694043"/>
              <a:gd name="connsiteX132" fmla="*/ 195681 w 391363"/>
              <a:gd name="connsiteY132" fmla="*/ 2912743 h 5694043"/>
              <a:gd name="connsiteX133" fmla="*/ 93726 w 391363"/>
              <a:gd name="connsiteY133" fmla="*/ 2890798 h 5694043"/>
              <a:gd name="connsiteX134" fmla="*/ 24688 w 391363"/>
              <a:gd name="connsiteY134" fmla="*/ 2829533 h 5694043"/>
              <a:gd name="connsiteX135" fmla="*/ 0 w 391363"/>
              <a:gd name="connsiteY135" fmla="*/ 2739465 h 5694043"/>
              <a:gd name="connsiteX136" fmla="*/ 24688 w 391363"/>
              <a:gd name="connsiteY136" fmla="*/ 2649168 h 5694043"/>
              <a:gd name="connsiteX137" fmla="*/ 93726 w 391363"/>
              <a:gd name="connsiteY137" fmla="*/ 2587903 h 5694043"/>
              <a:gd name="connsiteX138" fmla="*/ 195681 w 391363"/>
              <a:gd name="connsiteY138" fmla="*/ 2566186 h 5694043"/>
              <a:gd name="connsiteX139" fmla="*/ 5943 w 391363"/>
              <a:gd name="connsiteY139" fmla="*/ 2184043 h 5694043"/>
              <a:gd name="connsiteX140" fmla="*/ 384962 w 391363"/>
              <a:gd name="connsiteY140" fmla="*/ 2184043 h 5694043"/>
              <a:gd name="connsiteX141" fmla="*/ 384962 w 391363"/>
              <a:gd name="connsiteY141" fmla="*/ 2248965 h 5694043"/>
              <a:gd name="connsiteX142" fmla="*/ 119786 w 391363"/>
              <a:gd name="connsiteY142" fmla="*/ 2427273 h 5694043"/>
              <a:gd name="connsiteX143" fmla="*/ 384962 w 391363"/>
              <a:gd name="connsiteY143" fmla="*/ 2427273 h 5694043"/>
              <a:gd name="connsiteX144" fmla="*/ 384962 w 391363"/>
              <a:gd name="connsiteY144" fmla="*/ 2492196 h 5694043"/>
              <a:gd name="connsiteX145" fmla="*/ 5943 w 391363"/>
              <a:gd name="connsiteY145" fmla="*/ 2492196 h 5694043"/>
              <a:gd name="connsiteX146" fmla="*/ 5943 w 391363"/>
              <a:gd name="connsiteY146" fmla="*/ 2416301 h 5694043"/>
              <a:gd name="connsiteX147" fmla="*/ 256946 w 391363"/>
              <a:gd name="connsiteY147" fmla="*/ 2248508 h 5694043"/>
              <a:gd name="connsiteX148" fmla="*/ 5943 w 391363"/>
              <a:gd name="connsiteY148" fmla="*/ 2248508 h 5694043"/>
              <a:gd name="connsiteX149" fmla="*/ 5943 w 391363"/>
              <a:gd name="connsiteY149" fmla="*/ 1551278 h 5694043"/>
              <a:gd name="connsiteX150" fmla="*/ 66294 w 391363"/>
              <a:gd name="connsiteY150" fmla="*/ 1551278 h 5694043"/>
              <a:gd name="connsiteX151" fmla="*/ 66294 w 391363"/>
              <a:gd name="connsiteY151" fmla="*/ 1650948 h 5694043"/>
              <a:gd name="connsiteX152" fmla="*/ 384962 w 391363"/>
              <a:gd name="connsiteY152" fmla="*/ 1650948 h 5694043"/>
              <a:gd name="connsiteX153" fmla="*/ 384962 w 391363"/>
              <a:gd name="connsiteY153" fmla="*/ 1722728 h 5694043"/>
              <a:gd name="connsiteX154" fmla="*/ 66294 w 391363"/>
              <a:gd name="connsiteY154" fmla="*/ 1722728 h 5694043"/>
              <a:gd name="connsiteX155" fmla="*/ 66294 w 391363"/>
              <a:gd name="connsiteY155" fmla="*/ 1822855 h 5694043"/>
              <a:gd name="connsiteX156" fmla="*/ 5943 w 391363"/>
              <a:gd name="connsiteY156" fmla="*/ 1822855 h 5694043"/>
              <a:gd name="connsiteX157" fmla="*/ 5943 w 391363"/>
              <a:gd name="connsiteY157" fmla="*/ 1173022 h 5694043"/>
              <a:gd name="connsiteX158" fmla="*/ 384962 w 391363"/>
              <a:gd name="connsiteY158" fmla="*/ 1173022 h 5694043"/>
              <a:gd name="connsiteX159" fmla="*/ 384962 w 391363"/>
              <a:gd name="connsiteY159" fmla="*/ 1244803 h 5694043"/>
              <a:gd name="connsiteX160" fmla="*/ 216255 w 391363"/>
              <a:gd name="connsiteY160" fmla="*/ 1244803 h 5694043"/>
              <a:gd name="connsiteX161" fmla="*/ 216255 w 391363"/>
              <a:gd name="connsiteY161" fmla="*/ 1410767 h 5694043"/>
              <a:gd name="connsiteX162" fmla="*/ 384962 w 391363"/>
              <a:gd name="connsiteY162" fmla="*/ 1410767 h 5694043"/>
              <a:gd name="connsiteX163" fmla="*/ 384962 w 391363"/>
              <a:gd name="connsiteY163" fmla="*/ 1482547 h 5694043"/>
              <a:gd name="connsiteX164" fmla="*/ 5943 w 391363"/>
              <a:gd name="connsiteY164" fmla="*/ 1482547 h 5694043"/>
              <a:gd name="connsiteX165" fmla="*/ 5943 w 391363"/>
              <a:gd name="connsiteY165" fmla="*/ 1410767 h 5694043"/>
              <a:gd name="connsiteX166" fmla="*/ 156362 w 391363"/>
              <a:gd name="connsiteY166" fmla="*/ 1410767 h 5694043"/>
              <a:gd name="connsiteX167" fmla="*/ 156362 w 391363"/>
              <a:gd name="connsiteY167" fmla="*/ 1244803 h 5694043"/>
              <a:gd name="connsiteX168" fmla="*/ 5943 w 391363"/>
              <a:gd name="connsiteY168" fmla="*/ 1244803 h 5694043"/>
              <a:gd name="connsiteX169" fmla="*/ 5943 w 391363"/>
              <a:gd name="connsiteY169" fmla="*/ 848868 h 5694043"/>
              <a:gd name="connsiteX170" fmla="*/ 66294 w 391363"/>
              <a:gd name="connsiteY170" fmla="*/ 848868 h 5694043"/>
              <a:gd name="connsiteX171" fmla="*/ 66294 w 391363"/>
              <a:gd name="connsiteY171" fmla="*/ 1010717 h 5694043"/>
              <a:gd name="connsiteX172" fmla="*/ 156362 w 391363"/>
              <a:gd name="connsiteY172" fmla="*/ 1010717 h 5694043"/>
              <a:gd name="connsiteX173" fmla="*/ 156362 w 391363"/>
              <a:gd name="connsiteY173" fmla="*/ 859840 h 5694043"/>
              <a:gd name="connsiteX174" fmla="*/ 216255 w 391363"/>
              <a:gd name="connsiteY174" fmla="*/ 859840 h 5694043"/>
              <a:gd name="connsiteX175" fmla="*/ 216255 w 391363"/>
              <a:gd name="connsiteY175" fmla="*/ 1010717 h 5694043"/>
              <a:gd name="connsiteX176" fmla="*/ 325069 w 391363"/>
              <a:gd name="connsiteY176" fmla="*/ 1010717 h 5694043"/>
              <a:gd name="connsiteX177" fmla="*/ 325069 w 391363"/>
              <a:gd name="connsiteY177" fmla="*/ 848868 h 5694043"/>
              <a:gd name="connsiteX178" fmla="*/ 384962 w 391363"/>
              <a:gd name="connsiteY178" fmla="*/ 848868 h 5694043"/>
              <a:gd name="connsiteX179" fmla="*/ 384962 w 391363"/>
              <a:gd name="connsiteY179" fmla="*/ 1082497 h 5694043"/>
              <a:gd name="connsiteX180" fmla="*/ 5943 w 391363"/>
              <a:gd name="connsiteY180" fmla="*/ 1082497 h 5694043"/>
              <a:gd name="connsiteX181" fmla="*/ 276606 w 391363"/>
              <a:gd name="connsiteY181" fmla="*/ 504824 h 5694043"/>
              <a:gd name="connsiteX182" fmla="*/ 335813 w 391363"/>
              <a:gd name="connsiteY182" fmla="*/ 522426 h 5694043"/>
              <a:gd name="connsiteX183" fmla="*/ 376732 w 391363"/>
              <a:gd name="connsiteY183" fmla="*/ 571803 h 5694043"/>
              <a:gd name="connsiteX184" fmla="*/ 391363 w 391363"/>
              <a:gd name="connsiteY184" fmla="*/ 643812 h 5694043"/>
              <a:gd name="connsiteX185" fmla="*/ 368503 w 391363"/>
              <a:gd name="connsiteY185" fmla="*/ 736624 h 5694043"/>
              <a:gd name="connsiteX186" fmla="*/ 303580 w 391363"/>
              <a:gd name="connsiteY186" fmla="*/ 786002 h 5694043"/>
              <a:gd name="connsiteX187" fmla="*/ 276606 w 391363"/>
              <a:gd name="connsiteY187" fmla="*/ 728394 h 5694043"/>
              <a:gd name="connsiteX188" fmla="*/ 316839 w 391363"/>
              <a:gd name="connsiteY188" fmla="*/ 698676 h 5694043"/>
              <a:gd name="connsiteX189" fmla="*/ 330555 w 391363"/>
              <a:gd name="connsiteY189" fmla="*/ 644270 h 5694043"/>
              <a:gd name="connsiteX190" fmla="*/ 317068 w 391363"/>
              <a:gd name="connsiteY190" fmla="*/ 594206 h 5694043"/>
              <a:gd name="connsiteX191" fmla="*/ 278434 w 391363"/>
              <a:gd name="connsiteY191" fmla="*/ 577061 h 5694043"/>
              <a:gd name="connsiteX192" fmla="*/ 240944 w 391363"/>
              <a:gd name="connsiteY192" fmla="*/ 595121 h 5694043"/>
              <a:gd name="connsiteX193" fmla="*/ 218998 w 391363"/>
              <a:gd name="connsiteY193" fmla="*/ 657528 h 5694043"/>
              <a:gd name="connsiteX194" fmla="*/ 181508 w 391363"/>
              <a:gd name="connsiteY194" fmla="*/ 743939 h 5694043"/>
              <a:gd name="connsiteX195" fmla="*/ 109728 w 391363"/>
              <a:gd name="connsiteY195" fmla="*/ 771828 h 5694043"/>
              <a:gd name="connsiteX196" fmla="*/ 52806 w 391363"/>
              <a:gd name="connsiteY196" fmla="*/ 756055 h 5694043"/>
              <a:gd name="connsiteX197" fmla="*/ 13944 w 391363"/>
              <a:gd name="connsiteY197" fmla="*/ 710563 h 5694043"/>
              <a:gd name="connsiteX198" fmla="*/ 0 w 391363"/>
              <a:gd name="connsiteY198" fmla="*/ 640612 h 5694043"/>
              <a:gd name="connsiteX199" fmla="*/ 20345 w 391363"/>
              <a:gd name="connsiteY199" fmla="*/ 556487 h 5694043"/>
              <a:gd name="connsiteX200" fmla="*/ 79552 w 391363"/>
              <a:gd name="connsiteY200" fmla="*/ 511224 h 5694043"/>
              <a:gd name="connsiteX201" fmla="*/ 106070 w 391363"/>
              <a:gd name="connsiteY201" fmla="*/ 568374 h 5694043"/>
              <a:gd name="connsiteX202" fmla="*/ 72237 w 391363"/>
              <a:gd name="connsiteY202" fmla="*/ 593749 h 5694043"/>
              <a:gd name="connsiteX203" fmla="*/ 60807 w 391363"/>
              <a:gd name="connsiteY203" fmla="*/ 638783 h 5694043"/>
              <a:gd name="connsiteX204" fmla="*/ 72466 w 391363"/>
              <a:gd name="connsiteY204" fmla="*/ 684732 h 5694043"/>
              <a:gd name="connsiteX205" fmla="*/ 106527 w 391363"/>
              <a:gd name="connsiteY205" fmla="*/ 700048 h 5694043"/>
              <a:gd name="connsiteX206" fmla="*/ 139446 w 391363"/>
              <a:gd name="connsiteY206" fmla="*/ 684046 h 5694043"/>
              <a:gd name="connsiteX207" fmla="*/ 158191 w 391363"/>
              <a:gd name="connsiteY207" fmla="*/ 627810 h 5694043"/>
              <a:gd name="connsiteX208" fmla="*/ 197967 w 391363"/>
              <a:gd name="connsiteY208" fmla="*/ 534084 h 5694043"/>
              <a:gd name="connsiteX209" fmla="*/ 276606 w 391363"/>
              <a:gd name="connsiteY209" fmla="*/ 504824 h 5694043"/>
              <a:gd name="connsiteX210" fmla="*/ 5943 w 391363"/>
              <a:gd name="connsiteY210" fmla="*/ 359816 h 5694043"/>
              <a:gd name="connsiteX211" fmla="*/ 384962 w 391363"/>
              <a:gd name="connsiteY211" fmla="*/ 359816 h 5694043"/>
              <a:gd name="connsiteX212" fmla="*/ 384962 w 391363"/>
              <a:gd name="connsiteY212" fmla="*/ 431597 h 5694043"/>
              <a:gd name="connsiteX213" fmla="*/ 5943 w 391363"/>
              <a:gd name="connsiteY213" fmla="*/ 431597 h 5694043"/>
              <a:gd name="connsiteX214" fmla="*/ 276606 w 391363"/>
              <a:gd name="connsiteY214" fmla="*/ 0 h 5694043"/>
              <a:gd name="connsiteX215" fmla="*/ 335813 w 391363"/>
              <a:gd name="connsiteY215" fmla="*/ 17602 h 5694043"/>
              <a:gd name="connsiteX216" fmla="*/ 376732 w 391363"/>
              <a:gd name="connsiteY216" fmla="*/ 66979 h 5694043"/>
              <a:gd name="connsiteX217" fmla="*/ 391363 w 391363"/>
              <a:gd name="connsiteY217" fmla="*/ 138988 h 5694043"/>
              <a:gd name="connsiteX218" fmla="*/ 368503 w 391363"/>
              <a:gd name="connsiteY218" fmla="*/ 231800 h 5694043"/>
              <a:gd name="connsiteX219" fmla="*/ 303580 w 391363"/>
              <a:gd name="connsiteY219" fmla="*/ 281177 h 5694043"/>
              <a:gd name="connsiteX220" fmla="*/ 276606 w 391363"/>
              <a:gd name="connsiteY220" fmla="*/ 223570 h 5694043"/>
              <a:gd name="connsiteX221" fmla="*/ 316839 w 391363"/>
              <a:gd name="connsiteY221" fmla="*/ 193852 h 5694043"/>
              <a:gd name="connsiteX222" fmla="*/ 330555 w 391363"/>
              <a:gd name="connsiteY222" fmla="*/ 139446 h 5694043"/>
              <a:gd name="connsiteX223" fmla="*/ 317068 w 391363"/>
              <a:gd name="connsiteY223" fmla="*/ 89382 h 5694043"/>
              <a:gd name="connsiteX224" fmla="*/ 278434 w 391363"/>
              <a:gd name="connsiteY224" fmla="*/ 72237 h 5694043"/>
              <a:gd name="connsiteX225" fmla="*/ 240944 w 391363"/>
              <a:gd name="connsiteY225" fmla="*/ 90297 h 5694043"/>
              <a:gd name="connsiteX226" fmla="*/ 218998 w 391363"/>
              <a:gd name="connsiteY226" fmla="*/ 152704 h 5694043"/>
              <a:gd name="connsiteX227" fmla="*/ 181508 w 391363"/>
              <a:gd name="connsiteY227" fmla="*/ 239115 h 5694043"/>
              <a:gd name="connsiteX228" fmla="*/ 109728 w 391363"/>
              <a:gd name="connsiteY228" fmla="*/ 267004 h 5694043"/>
              <a:gd name="connsiteX229" fmla="*/ 52806 w 391363"/>
              <a:gd name="connsiteY229" fmla="*/ 251231 h 5694043"/>
              <a:gd name="connsiteX230" fmla="*/ 13944 w 391363"/>
              <a:gd name="connsiteY230" fmla="*/ 205739 h 5694043"/>
              <a:gd name="connsiteX231" fmla="*/ 0 w 391363"/>
              <a:gd name="connsiteY231" fmla="*/ 135788 h 5694043"/>
              <a:gd name="connsiteX232" fmla="*/ 20345 w 391363"/>
              <a:gd name="connsiteY232" fmla="*/ 51663 h 5694043"/>
              <a:gd name="connsiteX233" fmla="*/ 79552 w 391363"/>
              <a:gd name="connsiteY233" fmla="*/ 6400 h 5694043"/>
              <a:gd name="connsiteX234" fmla="*/ 106070 w 391363"/>
              <a:gd name="connsiteY234" fmla="*/ 63550 h 5694043"/>
              <a:gd name="connsiteX235" fmla="*/ 72237 w 391363"/>
              <a:gd name="connsiteY235" fmla="*/ 88925 h 5694043"/>
              <a:gd name="connsiteX236" fmla="*/ 60807 w 391363"/>
              <a:gd name="connsiteY236" fmla="*/ 133959 h 5694043"/>
              <a:gd name="connsiteX237" fmla="*/ 72466 w 391363"/>
              <a:gd name="connsiteY237" fmla="*/ 179908 h 5694043"/>
              <a:gd name="connsiteX238" fmla="*/ 106527 w 391363"/>
              <a:gd name="connsiteY238" fmla="*/ 195224 h 5694043"/>
              <a:gd name="connsiteX239" fmla="*/ 139446 w 391363"/>
              <a:gd name="connsiteY239" fmla="*/ 179222 h 5694043"/>
              <a:gd name="connsiteX240" fmla="*/ 158191 w 391363"/>
              <a:gd name="connsiteY240" fmla="*/ 122986 h 5694043"/>
              <a:gd name="connsiteX241" fmla="*/ 197967 w 391363"/>
              <a:gd name="connsiteY241" fmla="*/ 29260 h 5694043"/>
              <a:gd name="connsiteX242" fmla="*/ 276606 w 391363"/>
              <a:gd name="connsiteY242" fmla="*/ 0 h 56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391363" h="5694043">
                <a:moveTo>
                  <a:pt x="180594" y="5372631"/>
                </a:moveTo>
                <a:lnTo>
                  <a:pt x="237286" y="5372631"/>
                </a:lnTo>
                <a:cubicBezTo>
                  <a:pt x="268071" y="5372631"/>
                  <a:pt x="295046" y="5378270"/>
                  <a:pt x="318211" y="5389547"/>
                </a:cubicBezTo>
                <a:cubicBezTo>
                  <a:pt x="341376" y="5400825"/>
                  <a:pt x="359359" y="5417513"/>
                  <a:pt x="372160" y="5439611"/>
                </a:cubicBezTo>
                <a:cubicBezTo>
                  <a:pt x="384962" y="5461709"/>
                  <a:pt x="391363" y="5488455"/>
                  <a:pt x="391363" y="5519849"/>
                </a:cubicBezTo>
                <a:cubicBezTo>
                  <a:pt x="391363" y="5553682"/>
                  <a:pt x="383133" y="5583857"/>
                  <a:pt x="366674" y="5610375"/>
                </a:cubicBezTo>
                <a:cubicBezTo>
                  <a:pt x="350215" y="5636893"/>
                  <a:pt x="327126" y="5657467"/>
                  <a:pt x="297408" y="5672097"/>
                </a:cubicBezTo>
                <a:cubicBezTo>
                  <a:pt x="267690" y="5686727"/>
                  <a:pt x="233781" y="5694043"/>
                  <a:pt x="195681" y="5694043"/>
                </a:cubicBezTo>
                <a:cubicBezTo>
                  <a:pt x="157276" y="5694043"/>
                  <a:pt x="123291" y="5686727"/>
                  <a:pt x="93726" y="5672097"/>
                </a:cubicBezTo>
                <a:cubicBezTo>
                  <a:pt x="64160" y="5657467"/>
                  <a:pt x="41148" y="5636893"/>
                  <a:pt x="24688" y="5610375"/>
                </a:cubicBezTo>
                <a:cubicBezTo>
                  <a:pt x="8229" y="5583857"/>
                  <a:pt x="0" y="5553530"/>
                  <a:pt x="0" y="5519392"/>
                </a:cubicBezTo>
                <a:cubicBezTo>
                  <a:pt x="0" y="5483731"/>
                  <a:pt x="8001" y="5453860"/>
                  <a:pt x="24003" y="5429781"/>
                </a:cubicBezTo>
                <a:cubicBezTo>
                  <a:pt x="40005" y="5405702"/>
                  <a:pt x="62179" y="5389547"/>
                  <a:pt x="90525" y="5381318"/>
                </a:cubicBezTo>
                <a:lnTo>
                  <a:pt x="118414" y="5440297"/>
                </a:lnTo>
                <a:cubicBezTo>
                  <a:pt x="78486" y="5452489"/>
                  <a:pt x="58521" y="5479311"/>
                  <a:pt x="58521" y="5520764"/>
                </a:cubicBezTo>
                <a:cubicBezTo>
                  <a:pt x="58521" y="5540576"/>
                  <a:pt x="64236" y="5558178"/>
                  <a:pt x="75666" y="5573570"/>
                </a:cubicBezTo>
                <a:cubicBezTo>
                  <a:pt x="87096" y="5588963"/>
                  <a:pt x="103174" y="5600926"/>
                  <a:pt x="123901" y="5609461"/>
                </a:cubicBezTo>
                <a:cubicBezTo>
                  <a:pt x="144627" y="5617995"/>
                  <a:pt x="168554" y="5622262"/>
                  <a:pt x="195681" y="5622262"/>
                </a:cubicBezTo>
                <a:cubicBezTo>
                  <a:pt x="223723" y="5622262"/>
                  <a:pt x="248031" y="5618071"/>
                  <a:pt x="268605" y="5609689"/>
                </a:cubicBezTo>
                <a:cubicBezTo>
                  <a:pt x="289179" y="5601307"/>
                  <a:pt x="305028" y="5589420"/>
                  <a:pt x="316153" y="5574028"/>
                </a:cubicBezTo>
                <a:cubicBezTo>
                  <a:pt x="327279" y="5558635"/>
                  <a:pt x="332841" y="5540576"/>
                  <a:pt x="332841" y="5519849"/>
                </a:cubicBezTo>
                <a:cubicBezTo>
                  <a:pt x="332841" y="5466814"/>
                  <a:pt x="302209" y="5439382"/>
                  <a:pt x="240944" y="5437553"/>
                </a:cubicBezTo>
                <a:lnTo>
                  <a:pt x="240944" y="5509791"/>
                </a:lnTo>
                <a:lnTo>
                  <a:pt x="180594" y="5509791"/>
                </a:lnTo>
                <a:close/>
                <a:moveTo>
                  <a:pt x="122529" y="5096407"/>
                </a:moveTo>
                <a:cubicBezTo>
                  <a:pt x="103022" y="5096407"/>
                  <a:pt x="88087" y="5101665"/>
                  <a:pt x="77724" y="5112180"/>
                </a:cubicBezTo>
                <a:cubicBezTo>
                  <a:pt x="67360" y="5122696"/>
                  <a:pt x="62179" y="5137555"/>
                  <a:pt x="62179" y="5156757"/>
                </a:cubicBezTo>
                <a:lnTo>
                  <a:pt x="62179" y="5220765"/>
                </a:lnTo>
                <a:lnTo>
                  <a:pt x="182880" y="5220765"/>
                </a:lnTo>
                <a:lnTo>
                  <a:pt x="182880" y="5156757"/>
                </a:lnTo>
                <a:cubicBezTo>
                  <a:pt x="182880" y="5137555"/>
                  <a:pt x="177698" y="5122696"/>
                  <a:pt x="167335" y="5112180"/>
                </a:cubicBezTo>
                <a:cubicBezTo>
                  <a:pt x="156972" y="5101665"/>
                  <a:pt x="142036" y="5096407"/>
                  <a:pt x="122529" y="5096407"/>
                </a:cubicBezTo>
                <a:close/>
                <a:moveTo>
                  <a:pt x="384962" y="5001767"/>
                </a:moveTo>
                <a:lnTo>
                  <a:pt x="384962" y="5087720"/>
                </a:lnTo>
                <a:lnTo>
                  <a:pt x="239115" y="5181903"/>
                </a:lnTo>
                <a:lnTo>
                  <a:pt x="239115" y="5220765"/>
                </a:lnTo>
                <a:lnTo>
                  <a:pt x="384962" y="5220765"/>
                </a:lnTo>
                <a:lnTo>
                  <a:pt x="384962" y="5292546"/>
                </a:lnTo>
                <a:lnTo>
                  <a:pt x="5943" y="5292546"/>
                </a:lnTo>
                <a:lnTo>
                  <a:pt x="5943" y="5140298"/>
                </a:lnTo>
                <a:cubicBezTo>
                  <a:pt x="5943" y="5117133"/>
                  <a:pt x="10744" y="5096864"/>
                  <a:pt x="20345" y="5079491"/>
                </a:cubicBezTo>
                <a:cubicBezTo>
                  <a:pt x="29946" y="5062117"/>
                  <a:pt x="43586" y="5048630"/>
                  <a:pt x="61264" y="5039028"/>
                </a:cubicBezTo>
                <a:cubicBezTo>
                  <a:pt x="78943" y="5029427"/>
                  <a:pt x="99364" y="5024627"/>
                  <a:pt x="122529" y="5024627"/>
                </a:cubicBezTo>
                <a:cubicBezTo>
                  <a:pt x="151790" y="5024627"/>
                  <a:pt x="176403" y="5032018"/>
                  <a:pt x="196367" y="5046801"/>
                </a:cubicBezTo>
                <a:cubicBezTo>
                  <a:pt x="216331" y="5061584"/>
                  <a:pt x="229362" y="5081777"/>
                  <a:pt x="235458" y="5107380"/>
                </a:cubicBezTo>
                <a:close/>
                <a:moveTo>
                  <a:pt x="227685" y="4748096"/>
                </a:moveTo>
                <a:lnTo>
                  <a:pt x="63550" y="4796559"/>
                </a:lnTo>
                <a:lnTo>
                  <a:pt x="227685" y="4845479"/>
                </a:lnTo>
                <a:close/>
                <a:moveTo>
                  <a:pt x="384962" y="4623737"/>
                </a:moveTo>
                <a:lnTo>
                  <a:pt x="384962" y="4701004"/>
                </a:lnTo>
                <a:lnTo>
                  <a:pt x="288036" y="4729808"/>
                </a:lnTo>
                <a:lnTo>
                  <a:pt x="288036" y="4863767"/>
                </a:lnTo>
                <a:lnTo>
                  <a:pt x="384962" y="4892571"/>
                </a:lnTo>
                <a:lnTo>
                  <a:pt x="384962" y="4965723"/>
                </a:lnTo>
                <a:lnTo>
                  <a:pt x="5943" y="4839078"/>
                </a:lnTo>
                <a:lnTo>
                  <a:pt x="5943" y="4750382"/>
                </a:lnTo>
                <a:close/>
                <a:moveTo>
                  <a:pt x="195681" y="4316805"/>
                </a:moveTo>
                <a:cubicBezTo>
                  <a:pt x="156057" y="4316805"/>
                  <a:pt x="124587" y="4326558"/>
                  <a:pt x="101269" y="4346066"/>
                </a:cubicBezTo>
                <a:cubicBezTo>
                  <a:pt x="77952" y="4365573"/>
                  <a:pt x="66294" y="4392700"/>
                  <a:pt x="66294" y="4427447"/>
                </a:cubicBezTo>
                <a:lnTo>
                  <a:pt x="66294" y="4487340"/>
                </a:lnTo>
                <a:lnTo>
                  <a:pt x="325069" y="4487340"/>
                </a:lnTo>
                <a:lnTo>
                  <a:pt x="325069" y="4427447"/>
                </a:lnTo>
                <a:cubicBezTo>
                  <a:pt x="325069" y="4392700"/>
                  <a:pt x="313410" y="4365573"/>
                  <a:pt x="290093" y="4346066"/>
                </a:cubicBezTo>
                <a:cubicBezTo>
                  <a:pt x="266776" y="4326558"/>
                  <a:pt x="235305" y="4316805"/>
                  <a:pt x="195681" y="4316805"/>
                </a:cubicBezTo>
                <a:close/>
                <a:moveTo>
                  <a:pt x="195681" y="4245482"/>
                </a:moveTo>
                <a:cubicBezTo>
                  <a:pt x="233781" y="4245482"/>
                  <a:pt x="267081" y="4252340"/>
                  <a:pt x="295579" y="4266056"/>
                </a:cubicBezTo>
                <a:cubicBezTo>
                  <a:pt x="324078" y="4279772"/>
                  <a:pt x="346100" y="4299355"/>
                  <a:pt x="361645" y="4324806"/>
                </a:cubicBezTo>
                <a:cubicBezTo>
                  <a:pt x="377190" y="4350257"/>
                  <a:pt x="384962" y="4380051"/>
                  <a:pt x="384962" y="4414188"/>
                </a:cubicBezTo>
                <a:lnTo>
                  <a:pt x="384962" y="4559121"/>
                </a:lnTo>
                <a:lnTo>
                  <a:pt x="5943" y="4559121"/>
                </a:lnTo>
                <a:lnTo>
                  <a:pt x="5943" y="4414188"/>
                </a:lnTo>
                <a:cubicBezTo>
                  <a:pt x="5943" y="4380051"/>
                  <a:pt x="13792" y="4350257"/>
                  <a:pt x="29489" y="4324806"/>
                </a:cubicBezTo>
                <a:cubicBezTo>
                  <a:pt x="45186" y="4299355"/>
                  <a:pt x="67360" y="4279772"/>
                  <a:pt x="96012" y="4266056"/>
                </a:cubicBezTo>
                <a:cubicBezTo>
                  <a:pt x="124663" y="4252340"/>
                  <a:pt x="157886" y="4245482"/>
                  <a:pt x="195681" y="4245482"/>
                </a:cubicBezTo>
                <a:close/>
                <a:moveTo>
                  <a:pt x="5943" y="3863186"/>
                </a:moveTo>
                <a:lnTo>
                  <a:pt x="247802" y="3863186"/>
                </a:lnTo>
                <a:cubicBezTo>
                  <a:pt x="277063" y="3863186"/>
                  <a:pt x="302437" y="3869435"/>
                  <a:pt x="323926" y="3881931"/>
                </a:cubicBezTo>
                <a:cubicBezTo>
                  <a:pt x="345414" y="3894428"/>
                  <a:pt x="361950" y="3912183"/>
                  <a:pt x="373532" y="3935195"/>
                </a:cubicBezTo>
                <a:cubicBezTo>
                  <a:pt x="385114" y="3958208"/>
                  <a:pt x="390906" y="3985259"/>
                  <a:pt x="390906" y="4016348"/>
                </a:cubicBezTo>
                <a:cubicBezTo>
                  <a:pt x="390906" y="4047743"/>
                  <a:pt x="385114" y="4074946"/>
                  <a:pt x="373532" y="4097958"/>
                </a:cubicBezTo>
                <a:cubicBezTo>
                  <a:pt x="361950" y="4120971"/>
                  <a:pt x="345414" y="4138725"/>
                  <a:pt x="323926" y="4151222"/>
                </a:cubicBezTo>
                <a:cubicBezTo>
                  <a:pt x="302437" y="4163719"/>
                  <a:pt x="277063" y="4169967"/>
                  <a:pt x="247802" y="4169967"/>
                </a:cubicBezTo>
                <a:lnTo>
                  <a:pt x="5943" y="4169967"/>
                </a:lnTo>
                <a:lnTo>
                  <a:pt x="5943" y="4102759"/>
                </a:lnTo>
                <a:lnTo>
                  <a:pt x="242316" y="4102759"/>
                </a:lnTo>
                <a:cubicBezTo>
                  <a:pt x="271881" y="4102759"/>
                  <a:pt x="294360" y="4095520"/>
                  <a:pt x="309753" y="4081042"/>
                </a:cubicBezTo>
                <a:cubicBezTo>
                  <a:pt x="325145" y="4066564"/>
                  <a:pt x="332841" y="4045761"/>
                  <a:pt x="332841" y="4018634"/>
                </a:cubicBezTo>
                <a:cubicBezTo>
                  <a:pt x="332841" y="3991507"/>
                  <a:pt x="325145" y="3970780"/>
                  <a:pt x="309753" y="3956455"/>
                </a:cubicBezTo>
                <a:cubicBezTo>
                  <a:pt x="294360" y="3942129"/>
                  <a:pt x="271881" y="3934967"/>
                  <a:pt x="242316" y="3934967"/>
                </a:cubicBezTo>
                <a:lnTo>
                  <a:pt x="5943" y="3934967"/>
                </a:lnTo>
                <a:close/>
                <a:moveTo>
                  <a:pt x="227685" y="3586046"/>
                </a:moveTo>
                <a:lnTo>
                  <a:pt x="63550" y="3634509"/>
                </a:lnTo>
                <a:lnTo>
                  <a:pt x="227685" y="3683429"/>
                </a:lnTo>
                <a:close/>
                <a:moveTo>
                  <a:pt x="384962" y="3461687"/>
                </a:moveTo>
                <a:lnTo>
                  <a:pt x="384962" y="3538954"/>
                </a:lnTo>
                <a:lnTo>
                  <a:pt x="288036" y="3567758"/>
                </a:lnTo>
                <a:lnTo>
                  <a:pt x="288036" y="3701717"/>
                </a:lnTo>
                <a:lnTo>
                  <a:pt x="384962" y="3730521"/>
                </a:lnTo>
                <a:lnTo>
                  <a:pt x="384962" y="3803673"/>
                </a:lnTo>
                <a:lnTo>
                  <a:pt x="5943" y="3677029"/>
                </a:lnTo>
                <a:lnTo>
                  <a:pt x="5943" y="3588332"/>
                </a:lnTo>
                <a:close/>
                <a:moveTo>
                  <a:pt x="5943" y="3141953"/>
                </a:moveTo>
                <a:lnTo>
                  <a:pt x="66294" y="3141953"/>
                </a:lnTo>
                <a:lnTo>
                  <a:pt x="66294" y="3241623"/>
                </a:lnTo>
                <a:lnTo>
                  <a:pt x="384962" y="3241623"/>
                </a:lnTo>
                <a:lnTo>
                  <a:pt x="384962" y="3313403"/>
                </a:lnTo>
                <a:lnTo>
                  <a:pt x="66294" y="3313403"/>
                </a:lnTo>
                <a:lnTo>
                  <a:pt x="66294" y="3413530"/>
                </a:lnTo>
                <a:lnTo>
                  <a:pt x="5943" y="3413530"/>
                </a:lnTo>
                <a:close/>
                <a:moveTo>
                  <a:pt x="5943" y="2998239"/>
                </a:moveTo>
                <a:lnTo>
                  <a:pt x="384962" y="2998239"/>
                </a:lnTo>
                <a:lnTo>
                  <a:pt x="384962" y="3070019"/>
                </a:lnTo>
                <a:lnTo>
                  <a:pt x="5943" y="3070019"/>
                </a:lnTo>
                <a:close/>
                <a:moveTo>
                  <a:pt x="195681" y="2637509"/>
                </a:moveTo>
                <a:cubicBezTo>
                  <a:pt x="168554" y="2637509"/>
                  <a:pt x="144627" y="2641776"/>
                  <a:pt x="123901" y="2650311"/>
                </a:cubicBezTo>
                <a:cubicBezTo>
                  <a:pt x="103174" y="2658845"/>
                  <a:pt x="87096" y="2670885"/>
                  <a:pt x="75666" y="2686429"/>
                </a:cubicBezTo>
                <a:cubicBezTo>
                  <a:pt x="64236" y="2701974"/>
                  <a:pt x="58521" y="2719653"/>
                  <a:pt x="58521" y="2739465"/>
                </a:cubicBezTo>
                <a:cubicBezTo>
                  <a:pt x="58521" y="2759277"/>
                  <a:pt x="64236" y="2776879"/>
                  <a:pt x="75666" y="2792271"/>
                </a:cubicBezTo>
                <a:cubicBezTo>
                  <a:pt x="87096" y="2807664"/>
                  <a:pt x="103174" y="2819627"/>
                  <a:pt x="123901" y="2828161"/>
                </a:cubicBezTo>
                <a:cubicBezTo>
                  <a:pt x="144627" y="2836696"/>
                  <a:pt x="168554" y="2840963"/>
                  <a:pt x="195681" y="2840963"/>
                </a:cubicBezTo>
                <a:cubicBezTo>
                  <a:pt x="222504" y="2840963"/>
                  <a:pt x="246354" y="2836696"/>
                  <a:pt x="267233" y="2828161"/>
                </a:cubicBezTo>
                <a:cubicBezTo>
                  <a:pt x="288112" y="2819627"/>
                  <a:pt x="304266" y="2807664"/>
                  <a:pt x="315696" y="2792271"/>
                </a:cubicBezTo>
                <a:cubicBezTo>
                  <a:pt x="327126" y="2776879"/>
                  <a:pt x="332841" y="2759277"/>
                  <a:pt x="332841" y="2739465"/>
                </a:cubicBezTo>
                <a:cubicBezTo>
                  <a:pt x="332841" y="2719653"/>
                  <a:pt x="327126" y="2701974"/>
                  <a:pt x="315696" y="2686429"/>
                </a:cubicBezTo>
                <a:cubicBezTo>
                  <a:pt x="304266" y="2670885"/>
                  <a:pt x="288112" y="2658845"/>
                  <a:pt x="267233" y="2650311"/>
                </a:cubicBezTo>
                <a:cubicBezTo>
                  <a:pt x="246354" y="2641776"/>
                  <a:pt x="222504" y="2637509"/>
                  <a:pt x="195681" y="2637509"/>
                </a:cubicBezTo>
                <a:close/>
                <a:moveTo>
                  <a:pt x="195681" y="2566186"/>
                </a:moveTo>
                <a:cubicBezTo>
                  <a:pt x="234086" y="2566186"/>
                  <a:pt x="268071" y="2573425"/>
                  <a:pt x="297637" y="2587903"/>
                </a:cubicBezTo>
                <a:cubicBezTo>
                  <a:pt x="327202" y="2602381"/>
                  <a:pt x="350215" y="2622802"/>
                  <a:pt x="366674" y="2649168"/>
                </a:cubicBezTo>
                <a:cubicBezTo>
                  <a:pt x="383133" y="2675533"/>
                  <a:pt x="391363" y="2705632"/>
                  <a:pt x="391363" y="2739465"/>
                </a:cubicBezTo>
                <a:cubicBezTo>
                  <a:pt x="391363" y="2773297"/>
                  <a:pt x="383133" y="2803321"/>
                  <a:pt x="366674" y="2829533"/>
                </a:cubicBezTo>
                <a:cubicBezTo>
                  <a:pt x="350215" y="2855746"/>
                  <a:pt x="327202" y="2876168"/>
                  <a:pt x="297637" y="2890798"/>
                </a:cubicBezTo>
                <a:cubicBezTo>
                  <a:pt x="268071" y="2905428"/>
                  <a:pt x="234086" y="2912743"/>
                  <a:pt x="195681" y="2912743"/>
                </a:cubicBezTo>
                <a:cubicBezTo>
                  <a:pt x="157276" y="2912743"/>
                  <a:pt x="123291" y="2905428"/>
                  <a:pt x="93726" y="2890798"/>
                </a:cubicBezTo>
                <a:cubicBezTo>
                  <a:pt x="64160" y="2876168"/>
                  <a:pt x="41148" y="2855746"/>
                  <a:pt x="24688" y="2829533"/>
                </a:cubicBezTo>
                <a:cubicBezTo>
                  <a:pt x="8229" y="2803321"/>
                  <a:pt x="0" y="2773297"/>
                  <a:pt x="0" y="2739465"/>
                </a:cubicBezTo>
                <a:cubicBezTo>
                  <a:pt x="0" y="2705632"/>
                  <a:pt x="8229" y="2675533"/>
                  <a:pt x="24688" y="2649168"/>
                </a:cubicBezTo>
                <a:cubicBezTo>
                  <a:pt x="41148" y="2622802"/>
                  <a:pt x="64160" y="2602381"/>
                  <a:pt x="93726" y="2587903"/>
                </a:cubicBezTo>
                <a:cubicBezTo>
                  <a:pt x="123291" y="2573425"/>
                  <a:pt x="157276" y="2566186"/>
                  <a:pt x="195681" y="2566186"/>
                </a:cubicBezTo>
                <a:close/>
                <a:moveTo>
                  <a:pt x="5943" y="2184043"/>
                </a:moveTo>
                <a:lnTo>
                  <a:pt x="384962" y="2184043"/>
                </a:lnTo>
                <a:lnTo>
                  <a:pt x="384962" y="2248965"/>
                </a:lnTo>
                <a:lnTo>
                  <a:pt x="119786" y="2427273"/>
                </a:lnTo>
                <a:lnTo>
                  <a:pt x="384962" y="2427273"/>
                </a:lnTo>
                <a:lnTo>
                  <a:pt x="384962" y="2492196"/>
                </a:lnTo>
                <a:lnTo>
                  <a:pt x="5943" y="2492196"/>
                </a:lnTo>
                <a:lnTo>
                  <a:pt x="5943" y="2416301"/>
                </a:lnTo>
                <a:lnTo>
                  <a:pt x="256946" y="2248508"/>
                </a:lnTo>
                <a:lnTo>
                  <a:pt x="5943" y="2248508"/>
                </a:lnTo>
                <a:close/>
                <a:moveTo>
                  <a:pt x="5943" y="1551278"/>
                </a:moveTo>
                <a:lnTo>
                  <a:pt x="66294" y="1551278"/>
                </a:lnTo>
                <a:lnTo>
                  <a:pt x="66294" y="1650948"/>
                </a:lnTo>
                <a:lnTo>
                  <a:pt x="384962" y="1650948"/>
                </a:lnTo>
                <a:lnTo>
                  <a:pt x="384962" y="1722728"/>
                </a:lnTo>
                <a:lnTo>
                  <a:pt x="66294" y="1722728"/>
                </a:lnTo>
                <a:lnTo>
                  <a:pt x="66294" y="1822855"/>
                </a:lnTo>
                <a:lnTo>
                  <a:pt x="5943" y="1822855"/>
                </a:lnTo>
                <a:close/>
                <a:moveTo>
                  <a:pt x="5943" y="1173022"/>
                </a:moveTo>
                <a:lnTo>
                  <a:pt x="384962" y="1173022"/>
                </a:lnTo>
                <a:lnTo>
                  <a:pt x="384962" y="1244803"/>
                </a:lnTo>
                <a:lnTo>
                  <a:pt x="216255" y="1244803"/>
                </a:lnTo>
                <a:lnTo>
                  <a:pt x="216255" y="1410767"/>
                </a:lnTo>
                <a:lnTo>
                  <a:pt x="384962" y="1410767"/>
                </a:lnTo>
                <a:lnTo>
                  <a:pt x="384962" y="1482547"/>
                </a:lnTo>
                <a:lnTo>
                  <a:pt x="5943" y="1482547"/>
                </a:lnTo>
                <a:lnTo>
                  <a:pt x="5943" y="1410767"/>
                </a:lnTo>
                <a:lnTo>
                  <a:pt x="156362" y="1410767"/>
                </a:lnTo>
                <a:lnTo>
                  <a:pt x="156362" y="1244803"/>
                </a:lnTo>
                <a:lnTo>
                  <a:pt x="5943" y="1244803"/>
                </a:lnTo>
                <a:close/>
                <a:moveTo>
                  <a:pt x="5943" y="848868"/>
                </a:moveTo>
                <a:lnTo>
                  <a:pt x="66294" y="848868"/>
                </a:lnTo>
                <a:lnTo>
                  <a:pt x="66294" y="1010717"/>
                </a:lnTo>
                <a:lnTo>
                  <a:pt x="156362" y="1010717"/>
                </a:lnTo>
                <a:lnTo>
                  <a:pt x="156362" y="859840"/>
                </a:lnTo>
                <a:lnTo>
                  <a:pt x="216255" y="859840"/>
                </a:lnTo>
                <a:lnTo>
                  <a:pt x="216255" y="1010717"/>
                </a:lnTo>
                <a:lnTo>
                  <a:pt x="325069" y="1010717"/>
                </a:lnTo>
                <a:lnTo>
                  <a:pt x="325069" y="848868"/>
                </a:lnTo>
                <a:lnTo>
                  <a:pt x="384962" y="848868"/>
                </a:lnTo>
                <a:lnTo>
                  <a:pt x="384962" y="1082497"/>
                </a:lnTo>
                <a:lnTo>
                  <a:pt x="5943" y="1082497"/>
                </a:lnTo>
                <a:close/>
                <a:moveTo>
                  <a:pt x="276606" y="504824"/>
                </a:moveTo>
                <a:cubicBezTo>
                  <a:pt x="298551" y="504824"/>
                  <a:pt x="318287" y="510691"/>
                  <a:pt x="335813" y="522426"/>
                </a:cubicBezTo>
                <a:cubicBezTo>
                  <a:pt x="353339" y="534160"/>
                  <a:pt x="366979" y="550620"/>
                  <a:pt x="376732" y="571803"/>
                </a:cubicBezTo>
                <a:cubicBezTo>
                  <a:pt x="386486" y="592987"/>
                  <a:pt x="391363" y="616990"/>
                  <a:pt x="391363" y="643812"/>
                </a:cubicBezTo>
                <a:cubicBezTo>
                  <a:pt x="391363" y="680998"/>
                  <a:pt x="383743" y="711935"/>
                  <a:pt x="368503" y="736624"/>
                </a:cubicBezTo>
                <a:cubicBezTo>
                  <a:pt x="353263" y="761313"/>
                  <a:pt x="331622" y="777772"/>
                  <a:pt x="303580" y="786002"/>
                </a:cubicBezTo>
                <a:lnTo>
                  <a:pt x="276606" y="728394"/>
                </a:lnTo>
                <a:cubicBezTo>
                  <a:pt x="294284" y="722908"/>
                  <a:pt x="307695" y="713002"/>
                  <a:pt x="316839" y="698676"/>
                </a:cubicBezTo>
                <a:cubicBezTo>
                  <a:pt x="325983" y="684351"/>
                  <a:pt x="330555" y="666215"/>
                  <a:pt x="330555" y="644270"/>
                </a:cubicBezTo>
                <a:cubicBezTo>
                  <a:pt x="330555" y="622324"/>
                  <a:pt x="326059" y="605636"/>
                  <a:pt x="317068" y="594206"/>
                </a:cubicBezTo>
                <a:cubicBezTo>
                  <a:pt x="308076" y="582776"/>
                  <a:pt x="295198" y="577061"/>
                  <a:pt x="278434" y="577061"/>
                </a:cubicBezTo>
                <a:cubicBezTo>
                  <a:pt x="262585" y="577061"/>
                  <a:pt x="250088" y="583081"/>
                  <a:pt x="240944" y="595121"/>
                </a:cubicBezTo>
                <a:cubicBezTo>
                  <a:pt x="231800" y="607160"/>
                  <a:pt x="224485" y="627963"/>
                  <a:pt x="218998" y="657528"/>
                </a:cubicBezTo>
                <a:cubicBezTo>
                  <a:pt x="211988" y="696543"/>
                  <a:pt x="199491" y="725346"/>
                  <a:pt x="181508" y="743939"/>
                </a:cubicBezTo>
                <a:cubicBezTo>
                  <a:pt x="163525" y="762532"/>
                  <a:pt x="139598" y="771828"/>
                  <a:pt x="109728" y="771828"/>
                </a:cubicBezTo>
                <a:cubicBezTo>
                  <a:pt x="88392" y="771828"/>
                  <a:pt x="69418" y="766571"/>
                  <a:pt x="52806" y="756055"/>
                </a:cubicBezTo>
                <a:cubicBezTo>
                  <a:pt x="36195" y="745539"/>
                  <a:pt x="23241" y="730376"/>
                  <a:pt x="13944" y="710563"/>
                </a:cubicBezTo>
                <a:cubicBezTo>
                  <a:pt x="4648" y="690751"/>
                  <a:pt x="0" y="667434"/>
                  <a:pt x="0" y="640612"/>
                </a:cubicBezTo>
                <a:cubicBezTo>
                  <a:pt x="0" y="606474"/>
                  <a:pt x="6781" y="578433"/>
                  <a:pt x="20345" y="556487"/>
                </a:cubicBezTo>
                <a:cubicBezTo>
                  <a:pt x="33909" y="534542"/>
                  <a:pt x="53644" y="519454"/>
                  <a:pt x="79552" y="511224"/>
                </a:cubicBezTo>
                <a:lnTo>
                  <a:pt x="106070" y="568374"/>
                </a:lnTo>
                <a:cubicBezTo>
                  <a:pt x="91135" y="574165"/>
                  <a:pt x="79857" y="582624"/>
                  <a:pt x="72237" y="593749"/>
                </a:cubicBezTo>
                <a:cubicBezTo>
                  <a:pt x="64617" y="604874"/>
                  <a:pt x="60807" y="619885"/>
                  <a:pt x="60807" y="638783"/>
                </a:cubicBezTo>
                <a:cubicBezTo>
                  <a:pt x="60807" y="659205"/>
                  <a:pt x="64693" y="674521"/>
                  <a:pt x="72466" y="684732"/>
                </a:cubicBezTo>
                <a:cubicBezTo>
                  <a:pt x="80238" y="694942"/>
                  <a:pt x="91592" y="700048"/>
                  <a:pt x="106527" y="700048"/>
                </a:cubicBezTo>
                <a:cubicBezTo>
                  <a:pt x="120853" y="700048"/>
                  <a:pt x="131826" y="694714"/>
                  <a:pt x="139446" y="684046"/>
                </a:cubicBezTo>
                <a:cubicBezTo>
                  <a:pt x="147066" y="673378"/>
                  <a:pt x="153314" y="654633"/>
                  <a:pt x="158191" y="627810"/>
                </a:cubicBezTo>
                <a:cubicBezTo>
                  <a:pt x="165811" y="584833"/>
                  <a:pt x="179070" y="553592"/>
                  <a:pt x="197967" y="534084"/>
                </a:cubicBezTo>
                <a:cubicBezTo>
                  <a:pt x="216865" y="514577"/>
                  <a:pt x="243078" y="504824"/>
                  <a:pt x="276606" y="504824"/>
                </a:cubicBezTo>
                <a:close/>
                <a:moveTo>
                  <a:pt x="5943" y="359816"/>
                </a:moveTo>
                <a:lnTo>
                  <a:pt x="384962" y="359816"/>
                </a:lnTo>
                <a:lnTo>
                  <a:pt x="384962" y="431597"/>
                </a:lnTo>
                <a:lnTo>
                  <a:pt x="5943" y="431597"/>
                </a:lnTo>
                <a:close/>
                <a:moveTo>
                  <a:pt x="276606" y="0"/>
                </a:moveTo>
                <a:cubicBezTo>
                  <a:pt x="298551" y="0"/>
                  <a:pt x="318287" y="5867"/>
                  <a:pt x="335813" y="17602"/>
                </a:cubicBezTo>
                <a:cubicBezTo>
                  <a:pt x="353339" y="29337"/>
                  <a:pt x="366979" y="45796"/>
                  <a:pt x="376732" y="66979"/>
                </a:cubicBezTo>
                <a:cubicBezTo>
                  <a:pt x="386486" y="88163"/>
                  <a:pt x="391363" y="112166"/>
                  <a:pt x="391363" y="138988"/>
                </a:cubicBezTo>
                <a:cubicBezTo>
                  <a:pt x="391363" y="176174"/>
                  <a:pt x="383743" y="207111"/>
                  <a:pt x="368503" y="231800"/>
                </a:cubicBezTo>
                <a:cubicBezTo>
                  <a:pt x="353263" y="256489"/>
                  <a:pt x="331622" y="272948"/>
                  <a:pt x="303580" y="281177"/>
                </a:cubicBezTo>
                <a:lnTo>
                  <a:pt x="276606" y="223570"/>
                </a:lnTo>
                <a:cubicBezTo>
                  <a:pt x="294284" y="218084"/>
                  <a:pt x="307695" y="208178"/>
                  <a:pt x="316839" y="193852"/>
                </a:cubicBezTo>
                <a:cubicBezTo>
                  <a:pt x="325983" y="179527"/>
                  <a:pt x="330555" y="161391"/>
                  <a:pt x="330555" y="139446"/>
                </a:cubicBezTo>
                <a:cubicBezTo>
                  <a:pt x="330555" y="117500"/>
                  <a:pt x="326059" y="100812"/>
                  <a:pt x="317068" y="89382"/>
                </a:cubicBezTo>
                <a:cubicBezTo>
                  <a:pt x="308076" y="77952"/>
                  <a:pt x="295198" y="72237"/>
                  <a:pt x="278434" y="72237"/>
                </a:cubicBezTo>
                <a:cubicBezTo>
                  <a:pt x="262585" y="72237"/>
                  <a:pt x="250088" y="78257"/>
                  <a:pt x="240944" y="90297"/>
                </a:cubicBezTo>
                <a:cubicBezTo>
                  <a:pt x="231800" y="102336"/>
                  <a:pt x="224485" y="123139"/>
                  <a:pt x="218998" y="152704"/>
                </a:cubicBezTo>
                <a:cubicBezTo>
                  <a:pt x="211988" y="191719"/>
                  <a:pt x="199491" y="220522"/>
                  <a:pt x="181508" y="239115"/>
                </a:cubicBezTo>
                <a:cubicBezTo>
                  <a:pt x="163525" y="257708"/>
                  <a:pt x="139598" y="267004"/>
                  <a:pt x="109728" y="267004"/>
                </a:cubicBezTo>
                <a:cubicBezTo>
                  <a:pt x="88392" y="267004"/>
                  <a:pt x="69418" y="261747"/>
                  <a:pt x="52806" y="251231"/>
                </a:cubicBezTo>
                <a:cubicBezTo>
                  <a:pt x="36195" y="240715"/>
                  <a:pt x="23241" y="225552"/>
                  <a:pt x="13944" y="205739"/>
                </a:cubicBezTo>
                <a:cubicBezTo>
                  <a:pt x="4648" y="185928"/>
                  <a:pt x="0" y="162610"/>
                  <a:pt x="0" y="135788"/>
                </a:cubicBezTo>
                <a:cubicBezTo>
                  <a:pt x="0" y="101650"/>
                  <a:pt x="6781" y="73609"/>
                  <a:pt x="20345" y="51663"/>
                </a:cubicBezTo>
                <a:cubicBezTo>
                  <a:pt x="33909" y="29718"/>
                  <a:pt x="53644" y="14630"/>
                  <a:pt x="79552" y="6400"/>
                </a:cubicBezTo>
                <a:lnTo>
                  <a:pt x="106070" y="63550"/>
                </a:lnTo>
                <a:cubicBezTo>
                  <a:pt x="91135" y="69341"/>
                  <a:pt x="79857" y="77800"/>
                  <a:pt x="72237" y="88925"/>
                </a:cubicBezTo>
                <a:cubicBezTo>
                  <a:pt x="64617" y="100050"/>
                  <a:pt x="60807" y="115062"/>
                  <a:pt x="60807" y="133959"/>
                </a:cubicBezTo>
                <a:cubicBezTo>
                  <a:pt x="60807" y="154381"/>
                  <a:pt x="64693" y="169697"/>
                  <a:pt x="72466" y="179908"/>
                </a:cubicBezTo>
                <a:cubicBezTo>
                  <a:pt x="80238" y="190118"/>
                  <a:pt x="91592" y="195224"/>
                  <a:pt x="106527" y="195224"/>
                </a:cubicBezTo>
                <a:cubicBezTo>
                  <a:pt x="120853" y="195224"/>
                  <a:pt x="131826" y="189890"/>
                  <a:pt x="139446" y="179222"/>
                </a:cubicBezTo>
                <a:cubicBezTo>
                  <a:pt x="147066" y="168554"/>
                  <a:pt x="153314" y="149809"/>
                  <a:pt x="158191" y="122986"/>
                </a:cubicBezTo>
                <a:cubicBezTo>
                  <a:pt x="165811" y="80009"/>
                  <a:pt x="179070" y="48768"/>
                  <a:pt x="197967" y="29260"/>
                </a:cubicBezTo>
                <a:cubicBezTo>
                  <a:pt x="216865" y="9753"/>
                  <a:pt x="243078" y="0"/>
                  <a:pt x="276606" y="0"/>
                </a:cubicBezTo>
                <a:close/>
              </a:path>
            </a:pathLst>
          </a:custGeom>
          <a:noFill/>
          <a:ln w="635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0" name="任意多边形: 形状 20"/>
          <p:cNvSpPr/>
          <p:nvPr userDrawn="1">
            <p:custDataLst>
              <p:tags r:id="rId18"/>
            </p:custDataLst>
          </p:nvPr>
        </p:nvSpPr>
        <p:spPr>
          <a:xfrm rot="20511469">
            <a:off x="6115050" y="2464435"/>
            <a:ext cx="5450840" cy="972185"/>
          </a:xfrm>
          <a:custGeom>
            <a:avLst/>
            <a:gdLst>
              <a:gd name="connsiteX0" fmla="*/ 5050648 w 5701636"/>
              <a:gd name="connsiteY0" fmla="*/ 197351 h 1398292"/>
              <a:gd name="connsiteX1" fmla="*/ 5701636 w 5701636"/>
              <a:gd name="connsiteY1" fmla="*/ 664262 h 1398292"/>
              <a:gd name="connsiteX2" fmla="*/ 2850818 w 5701636"/>
              <a:gd name="connsiteY2" fmla="*/ 1398292 h 1398292"/>
              <a:gd name="connsiteX3" fmla="*/ 0 w 5701636"/>
              <a:gd name="connsiteY3" fmla="*/ 664262 h 1398292"/>
              <a:gd name="connsiteX4" fmla="*/ 1491949 w 5701636"/>
              <a:gd name="connsiteY4" fmla="*/ 18825 h 1398292"/>
              <a:gd name="connsiteX5" fmla="*/ 1643723 w 5701636"/>
              <a:gd name="connsiteY5" fmla="*/ 0 h 1398292"/>
              <a:gd name="connsiteX6" fmla="*/ 1556258 w 5701636"/>
              <a:gd name="connsiteY6" fmla="*/ 198515 h 1398292"/>
              <a:gd name="connsiteX7" fmla="*/ 3515404 w 5701636"/>
              <a:gd name="connsiteY7" fmla="*/ 1061701 h 1398292"/>
              <a:gd name="connsiteX8" fmla="*/ 3681223 w 5701636"/>
              <a:gd name="connsiteY8" fmla="*/ 555637 h 1398292"/>
              <a:gd name="connsiteX9" fmla="*/ 4623547 w 5701636"/>
              <a:gd name="connsiteY9" fmla="*/ 864405 h 1398292"/>
              <a:gd name="connsiteX10" fmla="*/ 4932228 w 5701636"/>
              <a:gd name="connsiteY10" fmla="*/ 163802 h 1398292"/>
              <a:gd name="connsiteX0-1" fmla="*/ 1556258 w 5701636"/>
              <a:gd name="connsiteY0-2" fmla="*/ 198515 h 1398292"/>
              <a:gd name="connsiteX1-3" fmla="*/ 3515404 w 5701636"/>
              <a:gd name="connsiteY1-4" fmla="*/ 1061701 h 1398292"/>
              <a:gd name="connsiteX2-5" fmla="*/ 3681223 w 5701636"/>
              <a:gd name="connsiteY2-6" fmla="*/ 555637 h 1398292"/>
              <a:gd name="connsiteX3-7" fmla="*/ 4623547 w 5701636"/>
              <a:gd name="connsiteY3-8" fmla="*/ 864405 h 1398292"/>
              <a:gd name="connsiteX4-9" fmla="*/ 4932228 w 5701636"/>
              <a:gd name="connsiteY4-10" fmla="*/ 163802 h 1398292"/>
              <a:gd name="connsiteX5-11" fmla="*/ 5050648 w 5701636"/>
              <a:gd name="connsiteY5-12" fmla="*/ 197351 h 1398292"/>
              <a:gd name="connsiteX6-13" fmla="*/ 5701636 w 5701636"/>
              <a:gd name="connsiteY6-14" fmla="*/ 664262 h 1398292"/>
              <a:gd name="connsiteX7-15" fmla="*/ 2850818 w 5701636"/>
              <a:gd name="connsiteY7-16" fmla="*/ 1398292 h 1398292"/>
              <a:gd name="connsiteX8-17" fmla="*/ 0 w 5701636"/>
              <a:gd name="connsiteY8-18" fmla="*/ 664262 h 1398292"/>
              <a:gd name="connsiteX9-19" fmla="*/ 1491949 w 5701636"/>
              <a:gd name="connsiteY9-20" fmla="*/ 18825 h 1398292"/>
              <a:gd name="connsiteX10-21" fmla="*/ 1643723 w 5701636"/>
              <a:gd name="connsiteY10-22" fmla="*/ 0 h 1398292"/>
              <a:gd name="connsiteX11" fmla="*/ 1647698 w 5701636"/>
              <a:gd name="connsiteY11" fmla="*/ 289955 h 1398292"/>
              <a:gd name="connsiteX0-23" fmla="*/ 1556258 w 5701636"/>
              <a:gd name="connsiteY0-24" fmla="*/ 198515 h 1398292"/>
              <a:gd name="connsiteX1-25" fmla="*/ 3515404 w 5701636"/>
              <a:gd name="connsiteY1-26" fmla="*/ 1061701 h 1398292"/>
              <a:gd name="connsiteX2-27" fmla="*/ 3681223 w 5701636"/>
              <a:gd name="connsiteY2-28" fmla="*/ 555637 h 1398292"/>
              <a:gd name="connsiteX3-29" fmla="*/ 4623547 w 5701636"/>
              <a:gd name="connsiteY3-30" fmla="*/ 864405 h 1398292"/>
              <a:gd name="connsiteX4-31" fmla="*/ 4932228 w 5701636"/>
              <a:gd name="connsiteY4-32" fmla="*/ 163802 h 1398292"/>
              <a:gd name="connsiteX5-33" fmla="*/ 5050648 w 5701636"/>
              <a:gd name="connsiteY5-34" fmla="*/ 197351 h 1398292"/>
              <a:gd name="connsiteX6-35" fmla="*/ 5701636 w 5701636"/>
              <a:gd name="connsiteY6-36" fmla="*/ 664262 h 1398292"/>
              <a:gd name="connsiteX7-37" fmla="*/ 2850818 w 5701636"/>
              <a:gd name="connsiteY7-38" fmla="*/ 1398292 h 1398292"/>
              <a:gd name="connsiteX8-39" fmla="*/ 0 w 5701636"/>
              <a:gd name="connsiteY8-40" fmla="*/ 664262 h 1398292"/>
              <a:gd name="connsiteX9-41" fmla="*/ 1491949 w 5701636"/>
              <a:gd name="connsiteY9-42" fmla="*/ 18825 h 1398292"/>
              <a:gd name="connsiteX10-43" fmla="*/ 1643723 w 5701636"/>
              <a:gd name="connsiteY10-44" fmla="*/ 0 h 1398292"/>
              <a:gd name="connsiteX0-45" fmla="*/ 3515404 w 5701636"/>
              <a:gd name="connsiteY0-46" fmla="*/ 1061701 h 1398292"/>
              <a:gd name="connsiteX1-47" fmla="*/ 3681223 w 5701636"/>
              <a:gd name="connsiteY1-48" fmla="*/ 555637 h 1398292"/>
              <a:gd name="connsiteX2-49" fmla="*/ 4623547 w 5701636"/>
              <a:gd name="connsiteY2-50" fmla="*/ 864405 h 1398292"/>
              <a:gd name="connsiteX3-51" fmla="*/ 4932228 w 5701636"/>
              <a:gd name="connsiteY3-52" fmla="*/ 163802 h 1398292"/>
              <a:gd name="connsiteX4-53" fmla="*/ 5050648 w 5701636"/>
              <a:gd name="connsiteY4-54" fmla="*/ 197351 h 1398292"/>
              <a:gd name="connsiteX5-55" fmla="*/ 5701636 w 5701636"/>
              <a:gd name="connsiteY5-56" fmla="*/ 664262 h 1398292"/>
              <a:gd name="connsiteX6-57" fmla="*/ 2850818 w 5701636"/>
              <a:gd name="connsiteY6-58" fmla="*/ 1398292 h 1398292"/>
              <a:gd name="connsiteX7-59" fmla="*/ 0 w 5701636"/>
              <a:gd name="connsiteY7-60" fmla="*/ 664262 h 1398292"/>
              <a:gd name="connsiteX8-61" fmla="*/ 1491949 w 5701636"/>
              <a:gd name="connsiteY8-62" fmla="*/ 18825 h 1398292"/>
              <a:gd name="connsiteX9-63" fmla="*/ 1643723 w 5701636"/>
              <a:gd name="connsiteY9-64" fmla="*/ 0 h 1398292"/>
              <a:gd name="connsiteX0-65" fmla="*/ 3681223 w 5701636"/>
              <a:gd name="connsiteY0-66" fmla="*/ 555637 h 1398292"/>
              <a:gd name="connsiteX1-67" fmla="*/ 4623547 w 5701636"/>
              <a:gd name="connsiteY1-68" fmla="*/ 864405 h 1398292"/>
              <a:gd name="connsiteX2-69" fmla="*/ 4932228 w 5701636"/>
              <a:gd name="connsiteY2-70" fmla="*/ 163802 h 1398292"/>
              <a:gd name="connsiteX3-71" fmla="*/ 5050648 w 5701636"/>
              <a:gd name="connsiteY3-72" fmla="*/ 197351 h 1398292"/>
              <a:gd name="connsiteX4-73" fmla="*/ 5701636 w 5701636"/>
              <a:gd name="connsiteY4-74" fmla="*/ 664262 h 1398292"/>
              <a:gd name="connsiteX5-75" fmla="*/ 2850818 w 5701636"/>
              <a:gd name="connsiteY5-76" fmla="*/ 1398292 h 1398292"/>
              <a:gd name="connsiteX6-77" fmla="*/ 0 w 5701636"/>
              <a:gd name="connsiteY6-78" fmla="*/ 664262 h 1398292"/>
              <a:gd name="connsiteX7-79" fmla="*/ 1491949 w 5701636"/>
              <a:gd name="connsiteY7-80" fmla="*/ 18825 h 1398292"/>
              <a:gd name="connsiteX8-81" fmla="*/ 1643723 w 5701636"/>
              <a:gd name="connsiteY8-82" fmla="*/ 0 h 1398292"/>
              <a:gd name="connsiteX0-83" fmla="*/ 4623547 w 5701636"/>
              <a:gd name="connsiteY0-84" fmla="*/ 864405 h 1398292"/>
              <a:gd name="connsiteX1-85" fmla="*/ 4932228 w 5701636"/>
              <a:gd name="connsiteY1-86" fmla="*/ 163802 h 1398292"/>
              <a:gd name="connsiteX2-87" fmla="*/ 5050648 w 5701636"/>
              <a:gd name="connsiteY2-88" fmla="*/ 197351 h 1398292"/>
              <a:gd name="connsiteX3-89" fmla="*/ 5701636 w 5701636"/>
              <a:gd name="connsiteY3-90" fmla="*/ 664262 h 1398292"/>
              <a:gd name="connsiteX4-91" fmla="*/ 2850818 w 5701636"/>
              <a:gd name="connsiteY4-92" fmla="*/ 1398292 h 1398292"/>
              <a:gd name="connsiteX5-93" fmla="*/ 0 w 5701636"/>
              <a:gd name="connsiteY5-94" fmla="*/ 664262 h 1398292"/>
              <a:gd name="connsiteX6-95" fmla="*/ 1491949 w 5701636"/>
              <a:gd name="connsiteY6-96" fmla="*/ 18825 h 1398292"/>
              <a:gd name="connsiteX7-97" fmla="*/ 1643723 w 5701636"/>
              <a:gd name="connsiteY7-98" fmla="*/ 0 h 1398292"/>
              <a:gd name="connsiteX0-99" fmla="*/ 4932228 w 5701636"/>
              <a:gd name="connsiteY0-100" fmla="*/ 163802 h 1398292"/>
              <a:gd name="connsiteX1-101" fmla="*/ 5050648 w 5701636"/>
              <a:gd name="connsiteY1-102" fmla="*/ 197351 h 1398292"/>
              <a:gd name="connsiteX2-103" fmla="*/ 5701636 w 5701636"/>
              <a:gd name="connsiteY2-104" fmla="*/ 664262 h 1398292"/>
              <a:gd name="connsiteX3-105" fmla="*/ 2850818 w 5701636"/>
              <a:gd name="connsiteY3-106" fmla="*/ 1398292 h 1398292"/>
              <a:gd name="connsiteX4-107" fmla="*/ 0 w 5701636"/>
              <a:gd name="connsiteY4-108" fmla="*/ 664262 h 1398292"/>
              <a:gd name="connsiteX5-109" fmla="*/ 1491949 w 5701636"/>
              <a:gd name="connsiteY5-110" fmla="*/ 18825 h 1398292"/>
              <a:gd name="connsiteX6-111" fmla="*/ 1643723 w 5701636"/>
              <a:gd name="connsiteY6-112" fmla="*/ 0 h 13982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5701636" h="1398292">
                <a:moveTo>
                  <a:pt x="4932228" y="163802"/>
                </a:moveTo>
                <a:lnTo>
                  <a:pt x="5050648" y="197351"/>
                </a:lnTo>
                <a:cubicBezTo>
                  <a:pt x="5457334" y="324234"/>
                  <a:pt x="5701636" y="486902"/>
                  <a:pt x="5701636" y="664262"/>
                </a:cubicBezTo>
                <a:cubicBezTo>
                  <a:pt x="5701636" y="1069656"/>
                  <a:pt x="4425281" y="1398292"/>
                  <a:pt x="2850818" y="1398292"/>
                </a:cubicBezTo>
                <a:cubicBezTo>
                  <a:pt x="1276355" y="1398292"/>
                  <a:pt x="0" y="1069656"/>
                  <a:pt x="0" y="664262"/>
                </a:cubicBezTo>
                <a:cubicBezTo>
                  <a:pt x="0" y="385554"/>
                  <a:pt x="603277" y="143125"/>
                  <a:pt x="1491949" y="18825"/>
                </a:cubicBezTo>
                <a:lnTo>
                  <a:pt x="1643723" y="0"/>
                </a:lnTo>
              </a:path>
            </a:pathLst>
          </a:custGeom>
          <a:noFill/>
          <a:ln>
            <a:gradFill flip="none" rotWithShape="1">
              <a:gsLst>
                <a:gs pos="45000">
                  <a:schemeClr val="accent1">
                    <a:alpha val="28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4" name="椭圆 13"/>
          <p:cNvSpPr/>
          <p:nvPr userDrawn="1">
            <p:custDataLst>
              <p:tags r:id="rId19"/>
            </p:custDataLst>
          </p:nvPr>
        </p:nvSpPr>
        <p:spPr>
          <a:xfrm>
            <a:off x="11321415" y="2021205"/>
            <a:ext cx="160655" cy="160655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1600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5" name="任意多边形: 形状 22"/>
          <p:cNvSpPr/>
          <p:nvPr userDrawn="1">
            <p:custDataLst>
              <p:tags r:id="rId20"/>
            </p:custDataLst>
          </p:nvPr>
        </p:nvSpPr>
        <p:spPr>
          <a:xfrm rot="2737699">
            <a:off x="6468110" y="3658235"/>
            <a:ext cx="440055" cy="441325"/>
          </a:xfrm>
          <a:custGeom>
            <a:avLst/>
            <a:gdLst>
              <a:gd name="connsiteX0" fmla="*/ 65832 w 1547845"/>
              <a:gd name="connsiteY0" fmla="*/ 95497 h 1551008"/>
              <a:gd name="connsiteX1" fmla="*/ 142001 w 1547845"/>
              <a:gd name="connsiteY1" fmla="*/ 149768 h 1551008"/>
              <a:gd name="connsiteX2" fmla="*/ 943056 w 1547845"/>
              <a:gd name="connsiteY2" fmla="*/ 239651 h 1551008"/>
              <a:gd name="connsiteX3" fmla="*/ 1441965 w 1547845"/>
              <a:gd name="connsiteY3" fmla="*/ 63796 h 1551008"/>
              <a:gd name="connsiteX4" fmla="*/ 1535560 w 1547845"/>
              <a:gd name="connsiteY4" fmla="*/ 0 h 1551008"/>
              <a:gd name="connsiteX5" fmla="*/ 1547845 w 1547845"/>
              <a:gd name="connsiteY5" fmla="*/ 0 h 1551008"/>
              <a:gd name="connsiteX6" fmla="*/ 1547845 w 1547845"/>
              <a:gd name="connsiteY6" fmla="*/ 16880 h 1551008"/>
              <a:gd name="connsiteX7" fmla="*/ 1537395 w 1547845"/>
              <a:gd name="connsiteY7" fmla="*/ 26354 h 1551008"/>
              <a:gd name="connsiteX8" fmla="*/ 1342041 w 1547845"/>
              <a:gd name="connsiteY8" fmla="*/ 957028 h 1551008"/>
              <a:gd name="connsiteX9" fmla="*/ 1498832 w 1547845"/>
              <a:gd name="connsiteY9" fmla="*/ 1486120 h 1551008"/>
              <a:gd name="connsiteX10" fmla="*/ 1537582 w 1547845"/>
              <a:gd name="connsiteY10" fmla="*/ 1551008 h 1551008"/>
              <a:gd name="connsiteX11" fmla="*/ 1526949 w 1547845"/>
              <a:gd name="connsiteY11" fmla="*/ 1551008 h 1551008"/>
              <a:gd name="connsiteX12" fmla="*/ 1487887 w 1547845"/>
              <a:gd name="connsiteY12" fmla="*/ 1504564 h 1551008"/>
              <a:gd name="connsiteX13" fmla="*/ 562086 w 1547845"/>
              <a:gd name="connsiteY13" fmla="*/ 1348002 h 1551008"/>
              <a:gd name="connsiteX14" fmla="*/ 47984 w 1547845"/>
              <a:gd name="connsiteY14" fmla="*/ 1526505 h 1551008"/>
              <a:gd name="connsiteX15" fmla="*/ 11184 w 1547845"/>
              <a:gd name="connsiteY15" fmla="*/ 1551008 h 1551008"/>
              <a:gd name="connsiteX16" fmla="*/ 0 w 1547845"/>
              <a:gd name="connsiteY16" fmla="*/ 1551008 h 1551008"/>
              <a:gd name="connsiteX17" fmla="*/ 21062 w 1547845"/>
              <a:gd name="connsiteY17" fmla="*/ 1534704 h 1551008"/>
              <a:gd name="connsiteX18" fmla="*/ 217186 w 1547845"/>
              <a:gd name="connsiteY18" fmla="*/ 609979 h 1551008"/>
              <a:gd name="connsiteX19" fmla="*/ 113169 w 1547845"/>
              <a:gd name="connsiteY19" fmla="*/ 200286 h 155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47845" h="1551008">
                <a:moveTo>
                  <a:pt x="65832" y="95497"/>
                </a:moveTo>
                <a:lnTo>
                  <a:pt x="142001" y="149768"/>
                </a:lnTo>
                <a:cubicBezTo>
                  <a:pt x="330614" y="255358"/>
                  <a:pt x="625761" y="294953"/>
                  <a:pt x="943056" y="239651"/>
                </a:cubicBezTo>
                <a:cubicBezTo>
                  <a:pt x="1133433" y="206470"/>
                  <a:pt x="1304749" y="143838"/>
                  <a:pt x="1441965" y="63796"/>
                </a:cubicBezTo>
                <a:lnTo>
                  <a:pt x="1535560" y="0"/>
                </a:lnTo>
                <a:lnTo>
                  <a:pt x="1547845" y="0"/>
                </a:lnTo>
                <a:lnTo>
                  <a:pt x="1547845" y="16880"/>
                </a:lnTo>
                <a:lnTo>
                  <a:pt x="1537395" y="26354"/>
                </a:lnTo>
                <a:cubicBezTo>
                  <a:pt x="1373852" y="196689"/>
                  <a:pt x="1290229" y="556725"/>
                  <a:pt x="1342041" y="957028"/>
                </a:cubicBezTo>
                <a:cubicBezTo>
                  <a:pt x="1367947" y="1157180"/>
                  <a:pt x="1424032" y="1338976"/>
                  <a:pt x="1498832" y="1486120"/>
                </a:cubicBezTo>
                <a:lnTo>
                  <a:pt x="1537582" y="1551008"/>
                </a:lnTo>
                <a:lnTo>
                  <a:pt x="1526949" y="1551008"/>
                </a:lnTo>
                <a:lnTo>
                  <a:pt x="1487887" y="1504564"/>
                </a:lnTo>
                <a:cubicBezTo>
                  <a:pt x="1312614" y="1348283"/>
                  <a:pt x="954096" y="1279678"/>
                  <a:pt x="562086" y="1348002"/>
                </a:cubicBezTo>
                <a:cubicBezTo>
                  <a:pt x="366080" y="1382164"/>
                  <a:pt x="189536" y="1445707"/>
                  <a:pt x="47984" y="1526505"/>
                </a:cubicBezTo>
                <a:lnTo>
                  <a:pt x="11184" y="1551008"/>
                </a:lnTo>
                <a:lnTo>
                  <a:pt x="0" y="1551008"/>
                </a:lnTo>
                <a:lnTo>
                  <a:pt x="21062" y="1534704"/>
                </a:lnTo>
                <a:cubicBezTo>
                  <a:pt x="184732" y="1365349"/>
                  <a:pt x="268652" y="1007608"/>
                  <a:pt x="217186" y="609979"/>
                </a:cubicBezTo>
                <a:cubicBezTo>
                  <a:pt x="197887" y="460867"/>
                  <a:pt x="161604" y="322028"/>
                  <a:pt x="113169" y="200286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16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4508501" cy="6858001"/>
          </a:xfrm>
          <a:prstGeom prst="rect">
            <a:avLst/>
          </a:prstGeom>
          <a:gradFill>
            <a:gsLst>
              <a:gs pos="100000">
                <a:schemeClr val="accent1">
                  <a:alpha val="10000"/>
                </a:schemeClr>
              </a:gs>
              <a:gs pos="18000">
                <a:schemeClr val="accent1">
                  <a:alpha val="10000"/>
                </a:schemeClr>
              </a:gs>
            </a:gsLst>
            <a:lin ang="2700000" scaled="1"/>
          </a:gradFill>
          <a:ln>
            <a:noFill/>
          </a:ln>
          <a:effectLst>
            <a:outerShdw blurRad="127000" dist="127000" dir="5400000" algn="t" rotWithShape="0">
              <a:srgbClr val="4787FB">
                <a:alpha val="10000"/>
              </a:srgbClr>
            </a:outerShdw>
          </a:effectLst>
          <a:scene3d>
            <a:camera prst="orthographicFront"/>
            <a:lightRig rig="glow" dir="t"/>
          </a:scene3d>
          <a:sp3d extrusionH="127000"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1795" y="3456671"/>
            <a:ext cx="3644906" cy="238644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14248" y="1227505"/>
            <a:ext cx="2880000" cy="1081088"/>
          </a:xfrm>
        </p:spPr>
        <p:txBody>
          <a:bodyPr wrap="square" anchor="ctr" anchorCtr="0">
            <a:normAutofit/>
          </a:bodyPr>
          <a:lstStyle>
            <a:lvl1pPr algn="ctr">
              <a:defRPr sz="60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1" y="1296000"/>
            <a:ext cx="5283243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3" cy="504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: 圆角 94"/>
          <p:cNvSpPr/>
          <p:nvPr userDrawn="1">
            <p:custDataLst>
              <p:tags r:id="rId2"/>
            </p:custDataLst>
          </p:nvPr>
        </p:nvSpPr>
        <p:spPr>
          <a:xfrm flipH="1">
            <a:off x="1200" y="5467874"/>
            <a:ext cx="12189600" cy="1390126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7" name="任意多边形: 形状 95"/>
          <p:cNvSpPr/>
          <p:nvPr userDrawn="1">
            <p:custDataLst>
              <p:tags r:id="rId3"/>
            </p:custDataLst>
          </p:nvPr>
        </p:nvSpPr>
        <p:spPr>
          <a:xfrm flipH="1">
            <a:off x="0" y="5697547"/>
            <a:ext cx="12192000" cy="1023578"/>
          </a:xfrm>
          <a:custGeom>
            <a:avLst/>
            <a:gdLst>
              <a:gd name="connsiteX0" fmla="*/ 12192000 w 12192000"/>
              <a:gd name="connsiteY0" fmla="*/ 0 h 45719"/>
              <a:gd name="connsiteX1" fmla="*/ 0 w 12192000"/>
              <a:gd name="connsiteY1" fmla="*/ 0 h 45719"/>
              <a:gd name="connsiteX2" fmla="*/ 0 w 12192000"/>
              <a:gd name="connsiteY2" fmla="*/ 45719 h 45719"/>
              <a:gd name="connsiteX3" fmla="*/ 12192000 w 12192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00" h="1612">
                <a:moveTo>
                  <a:pt x="19200" y="0"/>
                </a:moveTo>
                <a:lnTo>
                  <a:pt x="0" y="0"/>
                </a:lnTo>
                <a:lnTo>
                  <a:pt x="0" y="72"/>
                </a:lnTo>
                <a:lnTo>
                  <a:pt x="19200" y="72"/>
                </a:lnTo>
                <a:lnTo>
                  <a:pt x="19200" y="0"/>
                </a:lnTo>
                <a:close/>
                <a:moveTo>
                  <a:pt x="19200" y="513"/>
                </a:moveTo>
                <a:lnTo>
                  <a:pt x="0" y="513"/>
                </a:lnTo>
                <a:lnTo>
                  <a:pt x="0" y="585"/>
                </a:lnTo>
                <a:lnTo>
                  <a:pt x="19200" y="585"/>
                </a:lnTo>
                <a:lnTo>
                  <a:pt x="19200" y="513"/>
                </a:lnTo>
                <a:close/>
                <a:moveTo>
                  <a:pt x="19200" y="1027"/>
                </a:moveTo>
                <a:lnTo>
                  <a:pt x="0" y="1027"/>
                </a:lnTo>
                <a:lnTo>
                  <a:pt x="0" y="1099"/>
                </a:lnTo>
                <a:lnTo>
                  <a:pt x="19200" y="1099"/>
                </a:lnTo>
                <a:lnTo>
                  <a:pt x="19200" y="1027"/>
                </a:lnTo>
                <a:close/>
                <a:moveTo>
                  <a:pt x="19200" y="1540"/>
                </a:moveTo>
                <a:lnTo>
                  <a:pt x="0" y="1540"/>
                </a:lnTo>
                <a:lnTo>
                  <a:pt x="0" y="1612"/>
                </a:lnTo>
                <a:lnTo>
                  <a:pt x="19200" y="1612"/>
                </a:lnTo>
                <a:lnTo>
                  <a:pt x="19200" y="15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obliqueBottomRight">
              <a:rot lat="0" lon="0" rev="0"/>
            </a:camera>
            <a:lightRig rig="glow" dir="t"/>
          </a:scene3d>
          <a:sp3d extrusionH="127000"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01" name="箭头: V 形 100"/>
          <p:cNvSpPr/>
          <p:nvPr userDrawn="1">
            <p:custDataLst>
              <p:tags r:id="rId4"/>
            </p:custDataLst>
          </p:nvPr>
        </p:nvSpPr>
        <p:spPr>
          <a:xfrm>
            <a:off x="6318885" y="4414520"/>
            <a:ext cx="314325" cy="339090"/>
          </a:xfrm>
          <a:prstGeom prst="chevron">
            <a:avLst/>
          </a:prstGeom>
          <a:gradFill>
            <a:gsLst>
              <a:gs pos="100000">
                <a:schemeClr val="accent1"/>
              </a:gs>
              <a:gs pos="16000">
                <a:schemeClr val="accent1">
                  <a:alpha val="6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02" name="箭头: V 形 101"/>
          <p:cNvSpPr/>
          <p:nvPr userDrawn="1">
            <p:custDataLst>
              <p:tags r:id="rId5"/>
            </p:custDataLst>
          </p:nvPr>
        </p:nvSpPr>
        <p:spPr>
          <a:xfrm>
            <a:off x="6658610" y="4404995"/>
            <a:ext cx="314325" cy="339090"/>
          </a:xfrm>
          <a:prstGeom prst="chevron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03" name="箭头: V 形 102"/>
          <p:cNvSpPr/>
          <p:nvPr userDrawn="1">
            <p:custDataLst>
              <p:tags r:id="rId6"/>
            </p:custDataLst>
          </p:nvPr>
        </p:nvSpPr>
        <p:spPr>
          <a:xfrm>
            <a:off x="7008495" y="4404995"/>
            <a:ext cx="314325" cy="339090"/>
          </a:xfrm>
          <a:prstGeom prst="chevron">
            <a:avLst/>
          </a:prstGeom>
          <a:gradFill>
            <a:gsLst>
              <a:gs pos="100000">
                <a:schemeClr val="accent1"/>
              </a:gs>
              <a:gs pos="16000">
                <a:schemeClr val="accent1">
                  <a:alpha val="6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25" name="任意多边形: 形状 124"/>
          <p:cNvSpPr/>
          <p:nvPr userDrawn="1">
            <p:custDataLst>
              <p:tags r:id="rId7"/>
            </p:custDataLst>
          </p:nvPr>
        </p:nvSpPr>
        <p:spPr>
          <a:xfrm rot="159469" flipH="1">
            <a:off x="1871980" y="1343416"/>
            <a:ext cx="232722" cy="206891"/>
          </a:xfrm>
          <a:custGeom>
            <a:avLst/>
            <a:gdLst>
              <a:gd name="connsiteX0" fmla="*/ -779 w 192396"/>
              <a:gd name="connsiteY0" fmla="*/ -72 h 122074"/>
              <a:gd name="connsiteX1" fmla="*/ 189059 w 192396"/>
              <a:gd name="connsiteY1" fmla="*/ 121507 h 122074"/>
              <a:gd name="connsiteX2" fmla="*/ 189636 w 192396"/>
              <a:gd name="connsiteY2" fmla="*/ 121507 h 122074"/>
              <a:gd name="connsiteX3" fmla="*/ 190297 w 192396"/>
              <a:gd name="connsiteY3" fmla="*/ 121507 h 122074"/>
              <a:gd name="connsiteX4" fmla="*/ 190875 w 192396"/>
              <a:gd name="connsiteY4" fmla="*/ 122003 h 122074"/>
              <a:gd name="connsiteX5" fmla="*/ 191535 w 192396"/>
              <a:gd name="connsiteY5" fmla="*/ 122003 h 122074"/>
              <a:gd name="connsiteX6" fmla="*/ 1696 w 192396"/>
              <a:gd name="connsiteY6" fmla="*/ 341 h 122074"/>
              <a:gd name="connsiteX7" fmla="*/ 1119 w 192396"/>
              <a:gd name="connsiteY7" fmla="*/ 341 h 122074"/>
              <a:gd name="connsiteX8" fmla="*/ 459 w 192396"/>
              <a:gd name="connsiteY8" fmla="*/ 341 h 122074"/>
              <a:gd name="connsiteX9" fmla="*/ -202 w 192396"/>
              <a:gd name="connsiteY9" fmla="*/ -72 h 122074"/>
              <a:gd name="connsiteX10" fmla="*/ -862 w 192396"/>
              <a:gd name="connsiteY10" fmla="*/ -72 h 12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6" h="326">
                <a:moveTo>
                  <a:pt x="57" y="92"/>
                </a:moveTo>
                <a:lnTo>
                  <a:pt x="365" y="288"/>
                </a:lnTo>
                <a:lnTo>
                  <a:pt x="365" y="293"/>
                </a:lnTo>
                <a:lnTo>
                  <a:pt x="365" y="299"/>
                </a:lnTo>
                <a:cubicBezTo>
                  <a:pt x="365" y="301"/>
                  <a:pt x="365" y="303"/>
                  <a:pt x="365" y="305"/>
                </a:cubicBezTo>
                <a:lnTo>
                  <a:pt x="365" y="310"/>
                </a:lnTo>
                <a:lnTo>
                  <a:pt x="366" y="310"/>
                </a:lnTo>
                <a:lnTo>
                  <a:pt x="366" y="314"/>
                </a:lnTo>
                <a:cubicBezTo>
                  <a:pt x="366" y="315"/>
                  <a:pt x="366" y="316"/>
                  <a:pt x="366" y="317"/>
                </a:cubicBezTo>
                <a:cubicBezTo>
                  <a:pt x="366" y="319"/>
                  <a:pt x="366" y="320"/>
                  <a:pt x="366" y="321"/>
                </a:cubicBezTo>
                <a:lnTo>
                  <a:pt x="366" y="325"/>
                </a:lnTo>
                <a:lnTo>
                  <a:pt x="58" y="130"/>
                </a:lnTo>
                <a:cubicBezTo>
                  <a:pt x="58" y="129"/>
                  <a:pt x="58" y="128"/>
                  <a:pt x="58" y="126"/>
                </a:cubicBezTo>
                <a:cubicBezTo>
                  <a:pt x="58" y="125"/>
                  <a:pt x="58" y="124"/>
                  <a:pt x="58" y="122"/>
                </a:cubicBezTo>
                <a:cubicBezTo>
                  <a:pt x="58" y="121"/>
                  <a:pt x="58" y="120"/>
                  <a:pt x="58" y="119"/>
                </a:cubicBezTo>
                <a:lnTo>
                  <a:pt x="58" y="116"/>
                </a:lnTo>
                <a:lnTo>
                  <a:pt x="57" y="115"/>
                </a:lnTo>
                <a:cubicBezTo>
                  <a:pt x="57" y="113"/>
                  <a:pt x="57" y="111"/>
                  <a:pt x="57" y="109"/>
                </a:cubicBezTo>
                <a:cubicBezTo>
                  <a:pt x="57" y="107"/>
                  <a:pt x="57" y="105"/>
                  <a:pt x="57" y="103"/>
                </a:cubicBezTo>
                <a:cubicBezTo>
                  <a:pt x="57" y="101"/>
                  <a:pt x="57" y="99"/>
                  <a:pt x="57" y="97"/>
                </a:cubicBezTo>
                <a:lnTo>
                  <a:pt x="57" y="92"/>
                </a:lnTo>
                <a:close/>
                <a:moveTo>
                  <a:pt x="39" y="41"/>
                </a:moveTo>
                <a:lnTo>
                  <a:pt x="39" y="41"/>
                </a:lnTo>
                <a:lnTo>
                  <a:pt x="347" y="238"/>
                </a:lnTo>
                <a:cubicBezTo>
                  <a:pt x="348" y="239"/>
                  <a:pt x="349" y="241"/>
                  <a:pt x="350" y="243"/>
                </a:cubicBezTo>
                <a:lnTo>
                  <a:pt x="352" y="248"/>
                </a:lnTo>
                <a:lnTo>
                  <a:pt x="355" y="253"/>
                </a:lnTo>
                <a:lnTo>
                  <a:pt x="357" y="258"/>
                </a:lnTo>
                <a:lnTo>
                  <a:pt x="334" y="243"/>
                </a:lnTo>
                <a:lnTo>
                  <a:pt x="357" y="258"/>
                </a:lnTo>
                <a:cubicBezTo>
                  <a:pt x="358" y="261"/>
                  <a:pt x="359" y="263"/>
                  <a:pt x="359" y="265"/>
                </a:cubicBezTo>
                <a:cubicBezTo>
                  <a:pt x="360" y="268"/>
                  <a:pt x="361" y="270"/>
                  <a:pt x="362" y="272"/>
                </a:cubicBezTo>
                <a:cubicBezTo>
                  <a:pt x="362" y="275"/>
                  <a:pt x="363" y="277"/>
                  <a:pt x="363" y="280"/>
                </a:cubicBezTo>
                <a:cubicBezTo>
                  <a:pt x="364" y="282"/>
                  <a:pt x="364" y="285"/>
                  <a:pt x="365" y="287"/>
                </a:cubicBezTo>
                <a:lnTo>
                  <a:pt x="57" y="92"/>
                </a:lnTo>
                <a:lnTo>
                  <a:pt x="57" y="92"/>
                </a:lnTo>
                <a:lnTo>
                  <a:pt x="56" y="92"/>
                </a:lnTo>
                <a:lnTo>
                  <a:pt x="57" y="92"/>
                </a:lnTo>
                <a:lnTo>
                  <a:pt x="56" y="91"/>
                </a:lnTo>
                <a:cubicBezTo>
                  <a:pt x="56" y="89"/>
                  <a:pt x="55" y="86"/>
                  <a:pt x="55" y="84"/>
                </a:cubicBezTo>
                <a:cubicBezTo>
                  <a:pt x="54" y="81"/>
                  <a:pt x="54" y="79"/>
                  <a:pt x="53" y="76"/>
                </a:cubicBezTo>
                <a:cubicBezTo>
                  <a:pt x="52" y="73"/>
                  <a:pt x="52" y="71"/>
                  <a:pt x="51" y="69"/>
                </a:cubicBezTo>
                <a:cubicBezTo>
                  <a:pt x="51" y="67"/>
                  <a:pt x="50" y="66"/>
                  <a:pt x="50" y="65"/>
                </a:cubicBezTo>
                <a:lnTo>
                  <a:pt x="49" y="62"/>
                </a:lnTo>
                <a:lnTo>
                  <a:pt x="48" y="62"/>
                </a:lnTo>
                <a:lnTo>
                  <a:pt x="46" y="56"/>
                </a:lnTo>
                <a:lnTo>
                  <a:pt x="44" y="51"/>
                </a:lnTo>
                <a:cubicBezTo>
                  <a:pt x="43" y="49"/>
                  <a:pt x="42" y="48"/>
                  <a:pt x="41" y="46"/>
                </a:cubicBezTo>
                <a:cubicBezTo>
                  <a:pt x="40" y="44"/>
                  <a:pt x="40" y="43"/>
                  <a:pt x="39" y="41"/>
                </a:cubicBezTo>
                <a:close/>
                <a:moveTo>
                  <a:pt x="6" y="5"/>
                </a:moveTo>
                <a:lnTo>
                  <a:pt x="312" y="201"/>
                </a:lnTo>
                <a:lnTo>
                  <a:pt x="314" y="202"/>
                </a:lnTo>
                <a:lnTo>
                  <a:pt x="319" y="206"/>
                </a:lnTo>
                <a:lnTo>
                  <a:pt x="321" y="207"/>
                </a:lnTo>
                <a:lnTo>
                  <a:pt x="322" y="209"/>
                </a:lnTo>
                <a:lnTo>
                  <a:pt x="324" y="210"/>
                </a:lnTo>
                <a:lnTo>
                  <a:pt x="326" y="211"/>
                </a:lnTo>
                <a:lnTo>
                  <a:pt x="327" y="213"/>
                </a:lnTo>
                <a:lnTo>
                  <a:pt x="329" y="214"/>
                </a:lnTo>
                <a:lnTo>
                  <a:pt x="331" y="216"/>
                </a:lnTo>
                <a:lnTo>
                  <a:pt x="332" y="218"/>
                </a:lnTo>
                <a:lnTo>
                  <a:pt x="83" y="59"/>
                </a:lnTo>
                <a:lnTo>
                  <a:pt x="333" y="219"/>
                </a:lnTo>
                <a:lnTo>
                  <a:pt x="335" y="221"/>
                </a:lnTo>
                <a:lnTo>
                  <a:pt x="337" y="223"/>
                </a:lnTo>
                <a:lnTo>
                  <a:pt x="338" y="225"/>
                </a:lnTo>
                <a:lnTo>
                  <a:pt x="338" y="225"/>
                </a:lnTo>
                <a:lnTo>
                  <a:pt x="340" y="226"/>
                </a:lnTo>
                <a:cubicBezTo>
                  <a:pt x="341" y="227"/>
                  <a:pt x="341" y="228"/>
                  <a:pt x="342" y="229"/>
                </a:cubicBezTo>
                <a:lnTo>
                  <a:pt x="344" y="232"/>
                </a:lnTo>
                <a:cubicBezTo>
                  <a:pt x="344" y="233"/>
                  <a:pt x="345" y="234"/>
                  <a:pt x="346" y="235"/>
                </a:cubicBezTo>
                <a:lnTo>
                  <a:pt x="347" y="238"/>
                </a:lnTo>
                <a:lnTo>
                  <a:pt x="39" y="41"/>
                </a:lnTo>
                <a:lnTo>
                  <a:pt x="37" y="38"/>
                </a:lnTo>
                <a:lnTo>
                  <a:pt x="35" y="35"/>
                </a:lnTo>
                <a:lnTo>
                  <a:pt x="33" y="32"/>
                </a:lnTo>
                <a:lnTo>
                  <a:pt x="31" y="30"/>
                </a:lnTo>
                <a:lnTo>
                  <a:pt x="32" y="30"/>
                </a:lnTo>
                <a:lnTo>
                  <a:pt x="32" y="30"/>
                </a:lnTo>
                <a:lnTo>
                  <a:pt x="30" y="28"/>
                </a:lnTo>
                <a:lnTo>
                  <a:pt x="25" y="21"/>
                </a:lnTo>
                <a:lnTo>
                  <a:pt x="24" y="21"/>
                </a:lnTo>
                <a:lnTo>
                  <a:pt x="22" y="19"/>
                </a:lnTo>
                <a:lnTo>
                  <a:pt x="21" y="17"/>
                </a:lnTo>
                <a:lnTo>
                  <a:pt x="19" y="16"/>
                </a:lnTo>
                <a:lnTo>
                  <a:pt x="17" y="14"/>
                </a:lnTo>
                <a:lnTo>
                  <a:pt x="15" y="13"/>
                </a:lnTo>
                <a:lnTo>
                  <a:pt x="14" y="11"/>
                </a:lnTo>
                <a:lnTo>
                  <a:pt x="12" y="10"/>
                </a:lnTo>
                <a:lnTo>
                  <a:pt x="11" y="9"/>
                </a:lnTo>
                <a:lnTo>
                  <a:pt x="13" y="10"/>
                </a:lnTo>
                <a:lnTo>
                  <a:pt x="10" y="8"/>
                </a:lnTo>
                <a:lnTo>
                  <a:pt x="9" y="7"/>
                </a:lnTo>
                <a:lnTo>
                  <a:pt x="7" y="6"/>
                </a:lnTo>
                <a:lnTo>
                  <a:pt x="6" y="5"/>
                </a:lnTo>
                <a:lnTo>
                  <a:pt x="6" y="5"/>
                </a:lnTo>
                <a:close/>
                <a:moveTo>
                  <a:pt x="4" y="3"/>
                </a:moveTo>
                <a:lnTo>
                  <a:pt x="4" y="4"/>
                </a:lnTo>
                <a:lnTo>
                  <a:pt x="6" y="5"/>
                </a:lnTo>
                <a:lnTo>
                  <a:pt x="4" y="3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312" y="199"/>
                </a:lnTo>
                <a:lnTo>
                  <a:pt x="311" y="199"/>
                </a:lnTo>
                <a:lnTo>
                  <a:pt x="310" y="198"/>
                </a:lnTo>
                <a:lnTo>
                  <a:pt x="309" y="198"/>
                </a:lnTo>
                <a:lnTo>
                  <a:pt x="308" y="198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  <a:moveTo>
                  <a:pt x="59" y="131"/>
                </a:moveTo>
                <a:lnTo>
                  <a:pt x="366" y="325"/>
                </a:lnTo>
                <a:lnTo>
                  <a:pt x="366" y="325"/>
                </a:lnTo>
                <a:lnTo>
                  <a:pt x="366" y="326"/>
                </a:lnTo>
                <a:lnTo>
                  <a:pt x="366" y="326"/>
                </a:lnTo>
                <a:lnTo>
                  <a:pt x="366" y="326"/>
                </a:lnTo>
                <a:lnTo>
                  <a:pt x="58" y="131"/>
                </a:lnTo>
                <a:lnTo>
                  <a:pt x="59" y="131"/>
                </a:lnTo>
                <a:lnTo>
                  <a:pt x="59" y="131"/>
                </a:lnTo>
                <a:lnTo>
                  <a:pt x="59" y="131"/>
                </a:lnTo>
                <a:lnTo>
                  <a:pt x="59" y="131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8000"/>
                  <a:lumOff val="92000"/>
                </a:schemeClr>
              </a:gs>
              <a:gs pos="0">
                <a:schemeClr val="accent1">
                  <a:lumMod val="6000"/>
                  <a:lumOff val="94000"/>
                </a:schemeClr>
              </a:gs>
            </a:gsLst>
            <a:lin ang="2700000" scaled="0"/>
          </a:gradFill>
          <a:ln w="825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06" name="任意多边形: 形状 105"/>
          <p:cNvSpPr/>
          <p:nvPr userDrawn="1">
            <p:custDataLst>
              <p:tags r:id="rId8"/>
            </p:custDataLst>
          </p:nvPr>
        </p:nvSpPr>
        <p:spPr>
          <a:xfrm rot="159469" flipH="1">
            <a:off x="1772920" y="1433195"/>
            <a:ext cx="631190" cy="4304030"/>
          </a:xfrm>
          <a:custGeom>
            <a:avLst/>
            <a:gdLst>
              <a:gd name="connsiteX0" fmla="*/ 421771 w 611444"/>
              <a:gd name="connsiteY0" fmla="*/ 0 h 4170751"/>
              <a:gd name="connsiteX1" fmla="*/ 611445 w 611444"/>
              <a:gd name="connsiteY1" fmla="*/ 119516 h 4170751"/>
              <a:gd name="connsiteX2" fmla="*/ 208905 w 611444"/>
              <a:gd name="connsiteY2" fmla="*/ 4161673 h 4170751"/>
              <a:gd name="connsiteX3" fmla="*/ 0 w 611444"/>
              <a:gd name="connsiteY3" fmla="*/ 4170752 h 4170751"/>
              <a:gd name="connsiteX4" fmla="*/ 421771 w 611444"/>
              <a:gd name="connsiteY4" fmla="*/ 0 h 417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44" h="4170751">
                <a:moveTo>
                  <a:pt x="421771" y="0"/>
                </a:moveTo>
                <a:lnTo>
                  <a:pt x="611445" y="119516"/>
                </a:lnTo>
                <a:lnTo>
                  <a:pt x="208905" y="4161673"/>
                </a:lnTo>
                <a:lnTo>
                  <a:pt x="0" y="4170752"/>
                </a:lnTo>
                <a:lnTo>
                  <a:pt x="42177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5000"/>
            </a:schemeClr>
          </a:solidFill>
          <a:ln w="8252" cap="flat">
            <a:noFill/>
            <a:prstDash val="solid"/>
            <a:miter/>
          </a:ln>
          <a:effectLst>
            <a:outerShdw blurRad="63500" dist="38100" dir="2700000" algn="tl" rotWithShape="0">
              <a:srgbClr val="0B5CDF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09" name="任意多边形: 形状 108"/>
          <p:cNvSpPr/>
          <p:nvPr userDrawn="1">
            <p:custDataLst>
              <p:tags r:id="rId9"/>
            </p:custDataLst>
          </p:nvPr>
        </p:nvSpPr>
        <p:spPr>
          <a:xfrm rot="159469" flipH="1">
            <a:off x="2088515" y="5735320"/>
            <a:ext cx="215900" cy="17145"/>
          </a:xfrm>
          <a:custGeom>
            <a:avLst/>
            <a:gdLst>
              <a:gd name="connsiteX0" fmla="*/ -862 w 208904"/>
              <a:gd name="connsiteY0" fmla="*/ 9090 h 16755"/>
              <a:gd name="connsiteX1" fmla="*/ 208042 w 208904"/>
              <a:gd name="connsiteY1" fmla="*/ -72 h 16755"/>
              <a:gd name="connsiteX2" fmla="*/ 208042 w 208904"/>
              <a:gd name="connsiteY2" fmla="*/ 1826 h 16755"/>
              <a:gd name="connsiteX3" fmla="*/ 208042 w 208904"/>
              <a:gd name="connsiteY3" fmla="*/ 3642 h 16755"/>
              <a:gd name="connsiteX4" fmla="*/ 208042 w 208904"/>
              <a:gd name="connsiteY4" fmla="*/ 5541 h 16755"/>
              <a:gd name="connsiteX5" fmla="*/ 208042 w 208904"/>
              <a:gd name="connsiteY5" fmla="*/ 7357 h 16755"/>
              <a:gd name="connsiteX6" fmla="*/ -862 w 208904"/>
              <a:gd name="connsiteY6" fmla="*/ 16683 h 16755"/>
              <a:gd name="connsiteX7" fmla="*/ -862 w 208904"/>
              <a:gd name="connsiteY7" fmla="*/ 14785 h 16755"/>
              <a:gd name="connsiteX8" fmla="*/ -862 w 208904"/>
              <a:gd name="connsiteY8" fmla="*/ 12887 h 16755"/>
              <a:gd name="connsiteX9" fmla="*/ -862 w 208904"/>
              <a:gd name="connsiteY9" fmla="*/ 10988 h 16755"/>
              <a:gd name="connsiteX10" fmla="*/ -862 w 208904"/>
              <a:gd name="connsiteY10" fmla="*/ 9090 h 1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904" h="16755">
                <a:moveTo>
                  <a:pt x="-862" y="9090"/>
                </a:moveTo>
                <a:lnTo>
                  <a:pt x="208042" y="-72"/>
                </a:lnTo>
                <a:cubicBezTo>
                  <a:pt x="208042" y="563"/>
                  <a:pt x="208042" y="1191"/>
                  <a:pt x="208042" y="1826"/>
                </a:cubicBezTo>
                <a:lnTo>
                  <a:pt x="208042" y="3642"/>
                </a:lnTo>
                <a:lnTo>
                  <a:pt x="208042" y="5541"/>
                </a:lnTo>
                <a:cubicBezTo>
                  <a:pt x="208042" y="6143"/>
                  <a:pt x="208042" y="6754"/>
                  <a:pt x="208042" y="7357"/>
                </a:cubicBezTo>
                <a:lnTo>
                  <a:pt x="-862" y="16683"/>
                </a:lnTo>
                <a:cubicBezTo>
                  <a:pt x="-862" y="16048"/>
                  <a:pt x="-862" y="15421"/>
                  <a:pt x="-862" y="14785"/>
                </a:cubicBezTo>
                <a:lnTo>
                  <a:pt x="-862" y="12887"/>
                </a:lnTo>
                <a:lnTo>
                  <a:pt x="-862" y="10988"/>
                </a:lnTo>
                <a:cubicBezTo>
                  <a:pt x="-862" y="10353"/>
                  <a:pt x="-862" y="9726"/>
                  <a:pt x="-862" y="9090"/>
                </a:cubicBezTo>
              </a:path>
            </a:pathLst>
          </a:custGeom>
          <a:solidFill>
            <a:srgbClr val="E9F2FE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0" name="任意多边形: 形状 109"/>
          <p:cNvSpPr/>
          <p:nvPr userDrawn="1">
            <p:custDataLst>
              <p:tags r:id="rId10"/>
            </p:custDataLst>
          </p:nvPr>
        </p:nvSpPr>
        <p:spPr>
          <a:xfrm rot="159469" flipH="1">
            <a:off x="2089150" y="5742940"/>
            <a:ext cx="215900" cy="16510"/>
          </a:xfrm>
          <a:custGeom>
            <a:avLst/>
            <a:gdLst>
              <a:gd name="connsiteX0" fmla="*/ -779 w 208986"/>
              <a:gd name="connsiteY0" fmla="*/ 9255 h 16259"/>
              <a:gd name="connsiteX1" fmla="*/ 208125 w 208986"/>
              <a:gd name="connsiteY1" fmla="*/ -72 h 16259"/>
              <a:gd name="connsiteX2" fmla="*/ 208125 w 208986"/>
              <a:gd name="connsiteY2" fmla="*/ 1579 h 16259"/>
              <a:gd name="connsiteX3" fmla="*/ 208125 w 208986"/>
              <a:gd name="connsiteY3" fmla="*/ 3312 h 16259"/>
              <a:gd name="connsiteX4" fmla="*/ 208125 w 208986"/>
              <a:gd name="connsiteY4" fmla="*/ 4963 h 16259"/>
              <a:gd name="connsiteX5" fmla="*/ 208125 w 208986"/>
              <a:gd name="connsiteY5" fmla="*/ 6614 h 16259"/>
              <a:gd name="connsiteX6" fmla="*/ -862 w 208986"/>
              <a:gd name="connsiteY6" fmla="*/ 16188 h 16259"/>
              <a:gd name="connsiteX7" fmla="*/ -450 w 208986"/>
              <a:gd name="connsiteY7" fmla="*/ 14454 h 16259"/>
              <a:gd name="connsiteX8" fmla="*/ -450 w 208986"/>
              <a:gd name="connsiteY8" fmla="*/ 12722 h 16259"/>
              <a:gd name="connsiteX9" fmla="*/ -450 w 208986"/>
              <a:gd name="connsiteY9" fmla="*/ 10988 h 16259"/>
              <a:gd name="connsiteX10" fmla="*/ -450 w 208986"/>
              <a:gd name="connsiteY10" fmla="*/ 9255 h 1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986" h="16259">
                <a:moveTo>
                  <a:pt x="-779" y="9255"/>
                </a:moveTo>
                <a:lnTo>
                  <a:pt x="208125" y="-72"/>
                </a:lnTo>
                <a:lnTo>
                  <a:pt x="208125" y="1579"/>
                </a:lnTo>
                <a:cubicBezTo>
                  <a:pt x="208125" y="2156"/>
                  <a:pt x="208125" y="2734"/>
                  <a:pt x="208125" y="3312"/>
                </a:cubicBezTo>
                <a:cubicBezTo>
                  <a:pt x="208125" y="3890"/>
                  <a:pt x="208125" y="4385"/>
                  <a:pt x="208125" y="4963"/>
                </a:cubicBezTo>
                <a:cubicBezTo>
                  <a:pt x="208125" y="5541"/>
                  <a:pt x="208125" y="6036"/>
                  <a:pt x="208125" y="6614"/>
                </a:cubicBezTo>
                <a:lnTo>
                  <a:pt x="-862" y="16188"/>
                </a:lnTo>
                <a:cubicBezTo>
                  <a:pt x="-862" y="15610"/>
                  <a:pt x="-862" y="15032"/>
                  <a:pt x="-450" y="14454"/>
                </a:cubicBezTo>
                <a:cubicBezTo>
                  <a:pt x="-37" y="13877"/>
                  <a:pt x="-450" y="13299"/>
                  <a:pt x="-450" y="12722"/>
                </a:cubicBezTo>
                <a:cubicBezTo>
                  <a:pt x="-450" y="12144"/>
                  <a:pt x="-450" y="11566"/>
                  <a:pt x="-450" y="10988"/>
                </a:cubicBezTo>
                <a:cubicBezTo>
                  <a:pt x="-450" y="10410"/>
                  <a:pt x="-450" y="9832"/>
                  <a:pt x="-450" y="9255"/>
                </a:cubicBezTo>
              </a:path>
            </a:pathLst>
          </a:custGeom>
          <a:solidFill>
            <a:srgbClr val="E8F1FE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1" name="任意多边形: 形状 110"/>
          <p:cNvSpPr/>
          <p:nvPr userDrawn="1">
            <p:custDataLst>
              <p:tags r:id="rId11"/>
            </p:custDataLst>
          </p:nvPr>
        </p:nvSpPr>
        <p:spPr>
          <a:xfrm rot="159469" flipH="1">
            <a:off x="2090420" y="5749925"/>
            <a:ext cx="215900" cy="16510"/>
          </a:xfrm>
          <a:custGeom>
            <a:avLst/>
            <a:gdLst>
              <a:gd name="connsiteX0" fmla="*/ -450 w 209399"/>
              <a:gd name="connsiteY0" fmla="*/ 9502 h 15764"/>
              <a:gd name="connsiteX1" fmla="*/ 208538 w 209399"/>
              <a:gd name="connsiteY1" fmla="*/ -72 h 15764"/>
              <a:gd name="connsiteX2" fmla="*/ 208538 w 209399"/>
              <a:gd name="connsiteY2" fmla="*/ 1414 h 15764"/>
              <a:gd name="connsiteX3" fmla="*/ 208125 w 209399"/>
              <a:gd name="connsiteY3" fmla="*/ 2899 h 15764"/>
              <a:gd name="connsiteX4" fmla="*/ 208125 w 209399"/>
              <a:gd name="connsiteY4" fmla="*/ 4468 h 15764"/>
              <a:gd name="connsiteX5" fmla="*/ 208125 w 209399"/>
              <a:gd name="connsiteY5" fmla="*/ 5953 h 15764"/>
              <a:gd name="connsiteX6" fmla="*/ -862 w 209399"/>
              <a:gd name="connsiteY6" fmla="*/ 15693 h 15764"/>
              <a:gd name="connsiteX7" fmla="*/ -862 w 209399"/>
              <a:gd name="connsiteY7" fmla="*/ 14125 h 15764"/>
              <a:gd name="connsiteX8" fmla="*/ -862 w 209399"/>
              <a:gd name="connsiteY8" fmla="*/ 12556 h 15764"/>
              <a:gd name="connsiteX9" fmla="*/ -862 w 209399"/>
              <a:gd name="connsiteY9" fmla="*/ 11071 h 15764"/>
              <a:gd name="connsiteX10" fmla="*/ -862 w 209399"/>
              <a:gd name="connsiteY10" fmla="*/ 9502 h 1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399" h="15764">
                <a:moveTo>
                  <a:pt x="-450" y="9502"/>
                </a:moveTo>
                <a:lnTo>
                  <a:pt x="208538" y="-72"/>
                </a:lnTo>
                <a:cubicBezTo>
                  <a:pt x="208538" y="423"/>
                  <a:pt x="208538" y="919"/>
                  <a:pt x="208538" y="1414"/>
                </a:cubicBezTo>
                <a:cubicBezTo>
                  <a:pt x="208538" y="1909"/>
                  <a:pt x="208538" y="2404"/>
                  <a:pt x="208125" y="2899"/>
                </a:cubicBezTo>
                <a:cubicBezTo>
                  <a:pt x="208207" y="3419"/>
                  <a:pt x="208207" y="3948"/>
                  <a:pt x="208125" y="4468"/>
                </a:cubicBezTo>
                <a:cubicBezTo>
                  <a:pt x="208125" y="4963"/>
                  <a:pt x="208125" y="5458"/>
                  <a:pt x="208125" y="5953"/>
                </a:cubicBezTo>
                <a:lnTo>
                  <a:pt x="-862" y="15693"/>
                </a:lnTo>
                <a:cubicBezTo>
                  <a:pt x="-862" y="15173"/>
                  <a:pt x="-862" y="14644"/>
                  <a:pt x="-862" y="14125"/>
                </a:cubicBezTo>
                <a:cubicBezTo>
                  <a:pt x="-862" y="13629"/>
                  <a:pt x="-862" y="13134"/>
                  <a:pt x="-862" y="12556"/>
                </a:cubicBezTo>
                <a:cubicBezTo>
                  <a:pt x="-862" y="11978"/>
                  <a:pt x="-862" y="11566"/>
                  <a:pt x="-862" y="11071"/>
                </a:cubicBezTo>
                <a:cubicBezTo>
                  <a:pt x="-862" y="10575"/>
                  <a:pt x="-862" y="9998"/>
                  <a:pt x="-862" y="9502"/>
                </a:cubicBezTo>
              </a:path>
            </a:pathLst>
          </a:custGeom>
          <a:solidFill>
            <a:srgbClr val="E6F0FE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2" name="任意多边形: 形状 111"/>
          <p:cNvSpPr/>
          <p:nvPr userDrawn="1">
            <p:custDataLst>
              <p:tags r:id="rId12"/>
            </p:custDataLst>
          </p:nvPr>
        </p:nvSpPr>
        <p:spPr>
          <a:xfrm rot="159469" flipH="1">
            <a:off x="2091690" y="5756275"/>
            <a:ext cx="217805" cy="16510"/>
          </a:xfrm>
          <a:custGeom>
            <a:avLst/>
            <a:gdLst>
              <a:gd name="connsiteX0" fmla="*/ 1037 w 210886"/>
              <a:gd name="connsiteY0" fmla="*/ 9668 h 15929"/>
              <a:gd name="connsiteX1" fmla="*/ 210024 w 210886"/>
              <a:gd name="connsiteY1" fmla="*/ -72 h 15929"/>
              <a:gd name="connsiteX2" fmla="*/ 210024 w 210886"/>
              <a:gd name="connsiteY2" fmla="*/ 1331 h 15929"/>
              <a:gd name="connsiteX3" fmla="*/ 210024 w 210886"/>
              <a:gd name="connsiteY3" fmla="*/ 2734 h 15929"/>
              <a:gd name="connsiteX4" fmla="*/ 209529 w 210886"/>
              <a:gd name="connsiteY4" fmla="*/ 4055 h 15929"/>
              <a:gd name="connsiteX5" fmla="*/ 209034 w 210886"/>
              <a:gd name="connsiteY5" fmla="*/ 5458 h 15929"/>
              <a:gd name="connsiteX6" fmla="*/ -862 w 210886"/>
              <a:gd name="connsiteY6" fmla="*/ 15858 h 15929"/>
              <a:gd name="connsiteX7" fmla="*/ -366 w 210886"/>
              <a:gd name="connsiteY7" fmla="*/ 14372 h 15929"/>
              <a:gd name="connsiteX8" fmla="*/ 129 w 210886"/>
              <a:gd name="connsiteY8" fmla="*/ 12969 h 15929"/>
              <a:gd name="connsiteX9" fmla="*/ 129 w 210886"/>
              <a:gd name="connsiteY9" fmla="*/ 11483 h 15929"/>
              <a:gd name="connsiteX10" fmla="*/ 624 w 210886"/>
              <a:gd name="connsiteY10" fmla="*/ 10080 h 15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886" h="15929">
                <a:moveTo>
                  <a:pt x="1037" y="9668"/>
                </a:moveTo>
                <a:lnTo>
                  <a:pt x="210024" y="-72"/>
                </a:lnTo>
                <a:cubicBezTo>
                  <a:pt x="210024" y="399"/>
                  <a:pt x="210024" y="861"/>
                  <a:pt x="210024" y="1331"/>
                </a:cubicBezTo>
                <a:cubicBezTo>
                  <a:pt x="210024" y="1331"/>
                  <a:pt x="210024" y="2239"/>
                  <a:pt x="210024" y="2734"/>
                </a:cubicBezTo>
                <a:lnTo>
                  <a:pt x="209529" y="4055"/>
                </a:lnTo>
                <a:lnTo>
                  <a:pt x="209034" y="5458"/>
                </a:lnTo>
                <a:lnTo>
                  <a:pt x="-862" y="15858"/>
                </a:lnTo>
                <a:lnTo>
                  <a:pt x="-366" y="14372"/>
                </a:lnTo>
                <a:lnTo>
                  <a:pt x="129" y="12969"/>
                </a:lnTo>
                <a:cubicBezTo>
                  <a:pt x="129" y="12474"/>
                  <a:pt x="129" y="11979"/>
                  <a:pt x="129" y="11483"/>
                </a:cubicBezTo>
                <a:lnTo>
                  <a:pt x="624" y="10080"/>
                </a:lnTo>
              </a:path>
            </a:pathLst>
          </a:custGeom>
          <a:solidFill>
            <a:srgbClr val="E5F0FE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3" name="任意多边形: 形状 112"/>
          <p:cNvSpPr/>
          <p:nvPr userDrawn="1">
            <p:custDataLst>
              <p:tags r:id="rId13"/>
            </p:custDataLst>
          </p:nvPr>
        </p:nvSpPr>
        <p:spPr>
          <a:xfrm rot="159469" flipH="1">
            <a:off x="2092960" y="5762625"/>
            <a:ext cx="217805" cy="15875"/>
          </a:xfrm>
          <a:custGeom>
            <a:avLst/>
            <a:gdLst>
              <a:gd name="connsiteX0" fmla="*/ 788 w 210720"/>
              <a:gd name="connsiteY0" fmla="*/ 9915 h 15352"/>
              <a:gd name="connsiteX1" fmla="*/ 209859 w 210720"/>
              <a:gd name="connsiteY1" fmla="*/ -72 h 15352"/>
              <a:gd name="connsiteX2" fmla="*/ 209859 w 210720"/>
              <a:gd name="connsiteY2" fmla="*/ 1249 h 15352"/>
              <a:gd name="connsiteX3" fmla="*/ 209363 w 210720"/>
              <a:gd name="connsiteY3" fmla="*/ 2569 h 15352"/>
              <a:gd name="connsiteX4" fmla="*/ 208786 w 210720"/>
              <a:gd name="connsiteY4" fmla="*/ 3890 h 15352"/>
              <a:gd name="connsiteX5" fmla="*/ 208290 w 210720"/>
              <a:gd name="connsiteY5" fmla="*/ 5128 h 15352"/>
              <a:gd name="connsiteX6" fmla="*/ -862 w 210720"/>
              <a:gd name="connsiteY6" fmla="*/ 15281 h 15352"/>
              <a:gd name="connsiteX7" fmla="*/ -366 w 210720"/>
              <a:gd name="connsiteY7" fmla="*/ 13960 h 15352"/>
              <a:gd name="connsiteX8" fmla="*/ 211 w 210720"/>
              <a:gd name="connsiteY8" fmla="*/ 12639 h 15352"/>
              <a:gd name="connsiteX9" fmla="*/ 707 w 210720"/>
              <a:gd name="connsiteY9" fmla="*/ 11236 h 15352"/>
              <a:gd name="connsiteX10" fmla="*/ 1201 w 210720"/>
              <a:gd name="connsiteY10" fmla="*/ 9915 h 1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720" h="15352">
                <a:moveTo>
                  <a:pt x="788" y="9915"/>
                </a:moveTo>
                <a:lnTo>
                  <a:pt x="209859" y="-72"/>
                </a:lnTo>
                <a:cubicBezTo>
                  <a:pt x="209859" y="366"/>
                  <a:pt x="209859" y="811"/>
                  <a:pt x="209859" y="1249"/>
                </a:cubicBezTo>
                <a:lnTo>
                  <a:pt x="209363" y="2569"/>
                </a:lnTo>
                <a:cubicBezTo>
                  <a:pt x="209116" y="2991"/>
                  <a:pt x="208951" y="3436"/>
                  <a:pt x="208786" y="3890"/>
                </a:cubicBezTo>
                <a:lnTo>
                  <a:pt x="208290" y="5128"/>
                </a:lnTo>
                <a:lnTo>
                  <a:pt x="-862" y="15281"/>
                </a:lnTo>
                <a:lnTo>
                  <a:pt x="-366" y="13960"/>
                </a:lnTo>
                <a:lnTo>
                  <a:pt x="211" y="12639"/>
                </a:lnTo>
                <a:lnTo>
                  <a:pt x="707" y="11236"/>
                </a:lnTo>
                <a:lnTo>
                  <a:pt x="1201" y="9915"/>
                </a:lnTo>
              </a:path>
            </a:pathLst>
          </a:custGeom>
          <a:solidFill>
            <a:srgbClr val="E4EFFD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4" name="任意多边形: 形状 113"/>
          <p:cNvSpPr/>
          <p:nvPr userDrawn="1">
            <p:custDataLst>
              <p:tags r:id="rId14"/>
            </p:custDataLst>
          </p:nvPr>
        </p:nvSpPr>
        <p:spPr>
          <a:xfrm rot="159469" flipH="1">
            <a:off x="2094865" y="5767705"/>
            <a:ext cx="218440" cy="15875"/>
          </a:xfrm>
          <a:custGeom>
            <a:avLst/>
            <a:gdLst>
              <a:gd name="connsiteX0" fmla="*/ 1448 w 211463"/>
              <a:gd name="connsiteY0" fmla="*/ 10080 h 15269"/>
              <a:gd name="connsiteX1" fmla="*/ 210601 w 211463"/>
              <a:gd name="connsiteY1" fmla="*/ -72 h 15269"/>
              <a:gd name="connsiteX2" fmla="*/ 210106 w 211463"/>
              <a:gd name="connsiteY2" fmla="*/ 1249 h 15269"/>
              <a:gd name="connsiteX3" fmla="*/ 209528 w 211463"/>
              <a:gd name="connsiteY3" fmla="*/ 2487 h 15269"/>
              <a:gd name="connsiteX4" fmla="*/ 208950 w 211463"/>
              <a:gd name="connsiteY4" fmla="*/ 3642 h 15269"/>
              <a:gd name="connsiteX5" fmla="*/ 208373 w 211463"/>
              <a:gd name="connsiteY5" fmla="*/ 4880 h 15269"/>
              <a:gd name="connsiteX6" fmla="*/ -862 w 211463"/>
              <a:gd name="connsiteY6" fmla="*/ 15198 h 15269"/>
              <a:gd name="connsiteX7" fmla="*/ -285 w 211463"/>
              <a:gd name="connsiteY7" fmla="*/ 13877 h 15269"/>
              <a:gd name="connsiteX8" fmla="*/ 294 w 211463"/>
              <a:gd name="connsiteY8" fmla="*/ 12639 h 15269"/>
              <a:gd name="connsiteX9" fmla="*/ 871 w 211463"/>
              <a:gd name="connsiteY9" fmla="*/ 11401 h 15269"/>
              <a:gd name="connsiteX10" fmla="*/ 1448 w 211463"/>
              <a:gd name="connsiteY10" fmla="*/ 10080 h 1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463" h="15269">
                <a:moveTo>
                  <a:pt x="1448" y="10080"/>
                </a:moveTo>
                <a:lnTo>
                  <a:pt x="210601" y="-72"/>
                </a:lnTo>
                <a:lnTo>
                  <a:pt x="210106" y="1249"/>
                </a:lnTo>
                <a:cubicBezTo>
                  <a:pt x="209858" y="1645"/>
                  <a:pt x="209694" y="2058"/>
                  <a:pt x="209528" y="2487"/>
                </a:cubicBezTo>
                <a:cubicBezTo>
                  <a:pt x="209528" y="2899"/>
                  <a:pt x="209115" y="3312"/>
                  <a:pt x="208950" y="3642"/>
                </a:cubicBezTo>
                <a:lnTo>
                  <a:pt x="208373" y="4880"/>
                </a:lnTo>
                <a:lnTo>
                  <a:pt x="-862" y="15198"/>
                </a:lnTo>
                <a:cubicBezTo>
                  <a:pt x="-615" y="14777"/>
                  <a:pt x="-450" y="14340"/>
                  <a:pt x="-285" y="13877"/>
                </a:cubicBezTo>
                <a:cubicBezTo>
                  <a:pt x="-37" y="13481"/>
                  <a:pt x="128" y="13068"/>
                  <a:pt x="294" y="12639"/>
                </a:cubicBezTo>
                <a:cubicBezTo>
                  <a:pt x="540" y="12243"/>
                  <a:pt x="706" y="11830"/>
                  <a:pt x="871" y="11401"/>
                </a:cubicBezTo>
                <a:lnTo>
                  <a:pt x="1448" y="10080"/>
                </a:lnTo>
              </a:path>
            </a:pathLst>
          </a:custGeom>
          <a:solidFill>
            <a:srgbClr val="E3EEFD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5" name="任意多边形: 形状 114"/>
          <p:cNvSpPr/>
          <p:nvPr userDrawn="1">
            <p:custDataLst>
              <p:tags r:id="rId15"/>
            </p:custDataLst>
          </p:nvPr>
        </p:nvSpPr>
        <p:spPr>
          <a:xfrm rot="159469" flipH="1">
            <a:off x="2097405" y="5772785"/>
            <a:ext cx="218440" cy="15875"/>
          </a:xfrm>
          <a:custGeom>
            <a:avLst/>
            <a:gdLst>
              <a:gd name="connsiteX0" fmla="*/ 1614 w 211711"/>
              <a:gd name="connsiteY0" fmla="*/ 10245 h 15187"/>
              <a:gd name="connsiteX1" fmla="*/ 210849 w 211711"/>
              <a:gd name="connsiteY1" fmla="*/ -72 h 15187"/>
              <a:gd name="connsiteX2" fmla="*/ 210271 w 211711"/>
              <a:gd name="connsiteY2" fmla="*/ 1166 h 15187"/>
              <a:gd name="connsiteX3" fmla="*/ 209694 w 211711"/>
              <a:gd name="connsiteY3" fmla="*/ 2322 h 15187"/>
              <a:gd name="connsiteX4" fmla="*/ 209034 w 211711"/>
              <a:gd name="connsiteY4" fmla="*/ 3560 h 15187"/>
              <a:gd name="connsiteX5" fmla="*/ 208373 w 211711"/>
              <a:gd name="connsiteY5" fmla="*/ 4716 h 15187"/>
              <a:gd name="connsiteX6" fmla="*/ -862 w 211711"/>
              <a:gd name="connsiteY6" fmla="*/ 15115 h 15187"/>
              <a:gd name="connsiteX7" fmla="*/ -202 w 211711"/>
              <a:gd name="connsiteY7" fmla="*/ 13960 h 15187"/>
              <a:gd name="connsiteX8" fmla="*/ 376 w 211711"/>
              <a:gd name="connsiteY8" fmla="*/ 12722 h 15187"/>
              <a:gd name="connsiteX9" fmla="*/ 1036 w 211711"/>
              <a:gd name="connsiteY9" fmla="*/ 11484 h 15187"/>
              <a:gd name="connsiteX10" fmla="*/ 1614 w 211711"/>
              <a:gd name="connsiteY10" fmla="*/ 10245 h 1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711" h="15187">
                <a:moveTo>
                  <a:pt x="1614" y="10245"/>
                </a:moveTo>
                <a:lnTo>
                  <a:pt x="210849" y="-72"/>
                </a:lnTo>
                <a:lnTo>
                  <a:pt x="210271" y="1166"/>
                </a:lnTo>
                <a:cubicBezTo>
                  <a:pt x="210271" y="1166"/>
                  <a:pt x="210271" y="1992"/>
                  <a:pt x="209694" y="2322"/>
                </a:cubicBezTo>
                <a:lnTo>
                  <a:pt x="209034" y="3560"/>
                </a:lnTo>
                <a:lnTo>
                  <a:pt x="208373" y="4716"/>
                </a:lnTo>
                <a:lnTo>
                  <a:pt x="-862" y="15115"/>
                </a:lnTo>
                <a:lnTo>
                  <a:pt x="-202" y="13960"/>
                </a:lnTo>
                <a:lnTo>
                  <a:pt x="376" y="12722"/>
                </a:lnTo>
                <a:lnTo>
                  <a:pt x="1036" y="11484"/>
                </a:lnTo>
                <a:lnTo>
                  <a:pt x="1614" y="10245"/>
                </a:lnTo>
              </a:path>
            </a:pathLst>
          </a:custGeom>
          <a:solidFill>
            <a:srgbClr val="E1EDFD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6" name="任意多边形: 形状 115"/>
          <p:cNvSpPr/>
          <p:nvPr userDrawn="1">
            <p:custDataLst>
              <p:tags r:id="rId16"/>
            </p:custDataLst>
          </p:nvPr>
        </p:nvSpPr>
        <p:spPr>
          <a:xfrm rot="159469" flipH="1">
            <a:off x="2099310" y="5777865"/>
            <a:ext cx="219075" cy="15875"/>
          </a:xfrm>
          <a:custGeom>
            <a:avLst/>
            <a:gdLst>
              <a:gd name="connsiteX0" fmla="*/ 1944 w 212040"/>
              <a:gd name="connsiteY0" fmla="*/ 10328 h 15187"/>
              <a:gd name="connsiteX1" fmla="*/ 211179 w 212040"/>
              <a:gd name="connsiteY1" fmla="*/ -72 h 15187"/>
              <a:gd name="connsiteX2" fmla="*/ 210601 w 212040"/>
              <a:gd name="connsiteY2" fmla="*/ 1084 h 15187"/>
              <a:gd name="connsiteX3" fmla="*/ 209859 w 212040"/>
              <a:gd name="connsiteY3" fmla="*/ 2239 h 15187"/>
              <a:gd name="connsiteX4" fmla="*/ 209198 w 212040"/>
              <a:gd name="connsiteY4" fmla="*/ 3395 h 15187"/>
              <a:gd name="connsiteX5" fmla="*/ 208538 w 212040"/>
              <a:gd name="connsiteY5" fmla="*/ 4550 h 15187"/>
              <a:gd name="connsiteX6" fmla="*/ -862 w 212040"/>
              <a:gd name="connsiteY6" fmla="*/ 15115 h 15187"/>
              <a:gd name="connsiteX7" fmla="*/ -119 w 212040"/>
              <a:gd name="connsiteY7" fmla="*/ 13960 h 15187"/>
              <a:gd name="connsiteX8" fmla="*/ 540 w 212040"/>
              <a:gd name="connsiteY8" fmla="*/ 12722 h 15187"/>
              <a:gd name="connsiteX9" fmla="*/ 1284 w 212040"/>
              <a:gd name="connsiteY9" fmla="*/ 11566 h 15187"/>
              <a:gd name="connsiteX10" fmla="*/ 1944 w 212040"/>
              <a:gd name="connsiteY10" fmla="*/ 10328 h 1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40" h="15187">
                <a:moveTo>
                  <a:pt x="1944" y="10328"/>
                </a:moveTo>
                <a:lnTo>
                  <a:pt x="211179" y="-72"/>
                </a:lnTo>
                <a:lnTo>
                  <a:pt x="210601" y="1084"/>
                </a:lnTo>
                <a:lnTo>
                  <a:pt x="209859" y="2239"/>
                </a:lnTo>
                <a:cubicBezTo>
                  <a:pt x="209694" y="2644"/>
                  <a:pt x="209446" y="3032"/>
                  <a:pt x="209198" y="3395"/>
                </a:cubicBezTo>
                <a:lnTo>
                  <a:pt x="208538" y="4550"/>
                </a:lnTo>
                <a:lnTo>
                  <a:pt x="-862" y="15115"/>
                </a:lnTo>
                <a:lnTo>
                  <a:pt x="-119" y="13960"/>
                </a:lnTo>
                <a:cubicBezTo>
                  <a:pt x="128" y="13564"/>
                  <a:pt x="376" y="13151"/>
                  <a:pt x="540" y="12722"/>
                </a:cubicBezTo>
                <a:lnTo>
                  <a:pt x="1284" y="11566"/>
                </a:lnTo>
                <a:cubicBezTo>
                  <a:pt x="1449" y="11137"/>
                  <a:pt x="1696" y="10724"/>
                  <a:pt x="1944" y="10328"/>
                </a:cubicBezTo>
              </a:path>
            </a:pathLst>
          </a:custGeom>
          <a:solidFill>
            <a:srgbClr val="E0ECFD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7" name="任意多边形: 形状 116"/>
          <p:cNvSpPr/>
          <p:nvPr userDrawn="1">
            <p:custDataLst>
              <p:tags r:id="rId17"/>
            </p:custDataLst>
          </p:nvPr>
        </p:nvSpPr>
        <p:spPr>
          <a:xfrm rot="159469" flipH="1">
            <a:off x="2101850" y="5782945"/>
            <a:ext cx="219075" cy="15875"/>
          </a:xfrm>
          <a:custGeom>
            <a:avLst/>
            <a:gdLst>
              <a:gd name="connsiteX0" fmla="*/ 2192 w 212453"/>
              <a:gd name="connsiteY0" fmla="*/ 10493 h 15599"/>
              <a:gd name="connsiteX1" fmla="*/ 211592 w 212453"/>
              <a:gd name="connsiteY1" fmla="*/ -72 h 15599"/>
              <a:gd name="connsiteX2" fmla="*/ 210849 w 212453"/>
              <a:gd name="connsiteY2" fmla="*/ 1084 h 15599"/>
              <a:gd name="connsiteX3" fmla="*/ 210106 w 212453"/>
              <a:gd name="connsiteY3" fmla="*/ 2157 h 15599"/>
              <a:gd name="connsiteX4" fmla="*/ 209363 w 212453"/>
              <a:gd name="connsiteY4" fmla="*/ 3312 h 15599"/>
              <a:gd name="connsiteX5" fmla="*/ 208621 w 212453"/>
              <a:gd name="connsiteY5" fmla="*/ 4386 h 15599"/>
              <a:gd name="connsiteX6" fmla="*/ -862 w 212453"/>
              <a:gd name="connsiteY6" fmla="*/ 15528 h 15599"/>
              <a:gd name="connsiteX7" fmla="*/ -37 w 212453"/>
              <a:gd name="connsiteY7" fmla="*/ 14372 h 15599"/>
              <a:gd name="connsiteX8" fmla="*/ 706 w 212453"/>
              <a:gd name="connsiteY8" fmla="*/ 13217 h 15599"/>
              <a:gd name="connsiteX9" fmla="*/ 1449 w 212453"/>
              <a:gd name="connsiteY9" fmla="*/ 12062 h 15599"/>
              <a:gd name="connsiteX10" fmla="*/ 2192 w 212453"/>
              <a:gd name="connsiteY10" fmla="*/ 10906 h 1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453" h="15599">
                <a:moveTo>
                  <a:pt x="2192" y="10493"/>
                </a:moveTo>
                <a:lnTo>
                  <a:pt x="211592" y="-72"/>
                </a:lnTo>
                <a:lnTo>
                  <a:pt x="210849" y="1084"/>
                </a:lnTo>
                <a:lnTo>
                  <a:pt x="210106" y="2157"/>
                </a:lnTo>
                <a:lnTo>
                  <a:pt x="209363" y="3312"/>
                </a:lnTo>
                <a:lnTo>
                  <a:pt x="208621" y="4386"/>
                </a:lnTo>
                <a:lnTo>
                  <a:pt x="-862" y="15528"/>
                </a:lnTo>
                <a:cubicBezTo>
                  <a:pt x="-533" y="15181"/>
                  <a:pt x="-285" y="14794"/>
                  <a:pt x="-37" y="14372"/>
                </a:cubicBezTo>
                <a:lnTo>
                  <a:pt x="706" y="13217"/>
                </a:lnTo>
                <a:lnTo>
                  <a:pt x="1449" y="12062"/>
                </a:lnTo>
                <a:lnTo>
                  <a:pt x="2192" y="10906"/>
                </a:lnTo>
              </a:path>
            </a:pathLst>
          </a:custGeom>
          <a:solidFill>
            <a:srgbClr val="DFECFD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8" name="任意多边形: 形状 117"/>
          <p:cNvSpPr/>
          <p:nvPr userDrawn="1">
            <p:custDataLst>
              <p:tags r:id="rId18"/>
            </p:custDataLst>
          </p:nvPr>
        </p:nvSpPr>
        <p:spPr>
          <a:xfrm rot="159469" flipH="1">
            <a:off x="2105025" y="5788025"/>
            <a:ext cx="219710" cy="15240"/>
          </a:xfrm>
          <a:custGeom>
            <a:avLst/>
            <a:gdLst>
              <a:gd name="connsiteX0" fmla="*/ 2440 w 212784"/>
              <a:gd name="connsiteY0" fmla="*/ 10658 h 14939"/>
              <a:gd name="connsiteX1" fmla="*/ 211922 w 212784"/>
              <a:gd name="connsiteY1" fmla="*/ -72 h 14939"/>
              <a:gd name="connsiteX2" fmla="*/ 211097 w 212784"/>
              <a:gd name="connsiteY2" fmla="*/ 1084 h 14939"/>
              <a:gd name="connsiteX3" fmla="*/ 210271 w 212784"/>
              <a:gd name="connsiteY3" fmla="*/ 2239 h 14939"/>
              <a:gd name="connsiteX4" fmla="*/ 209446 w 212784"/>
              <a:gd name="connsiteY4" fmla="*/ 3312 h 14939"/>
              <a:gd name="connsiteX5" fmla="*/ 208621 w 212784"/>
              <a:gd name="connsiteY5" fmla="*/ 4385 h 14939"/>
              <a:gd name="connsiteX6" fmla="*/ -862 w 212784"/>
              <a:gd name="connsiteY6" fmla="*/ 14868 h 14939"/>
              <a:gd name="connsiteX7" fmla="*/ 46 w 212784"/>
              <a:gd name="connsiteY7" fmla="*/ 13712 h 14939"/>
              <a:gd name="connsiteX8" fmla="*/ 871 w 212784"/>
              <a:gd name="connsiteY8" fmla="*/ 12556 h 1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84" h="14939">
                <a:moveTo>
                  <a:pt x="2440" y="10658"/>
                </a:moveTo>
                <a:lnTo>
                  <a:pt x="211922" y="-72"/>
                </a:lnTo>
                <a:lnTo>
                  <a:pt x="211097" y="1084"/>
                </a:lnTo>
                <a:lnTo>
                  <a:pt x="210271" y="2239"/>
                </a:lnTo>
                <a:cubicBezTo>
                  <a:pt x="209941" y="2577"/>
                  <a:pt x="209694" y="2941"/>
                  <a:pt x="209446" y="3312"/>
                </a:cubicBezTo>
                <a:lnTo>
                  <a:pt x="208621" y="4385"/>
                </a:lnTo>
                <a:lnTo>
                  <a:pt x="-862" y="14868"/>
                </a:lnTo>
                <a:lnTo>
                  <a:pt x="46" y="13712"/>
                </a:lnTo>
                <a:lnTo>
                  <a:pt x="871" y="12556"/>
                </a:lnTo>
              </a:path>
            </a:pathLst>
          </a:custGeom>
          <a:solidFill>
            <a:srgbClr val="DEEBFD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9" name="任意多边形: 形状 118"/>
          <p:cNvSpPr/>
          <p:nvPr userDrawn="1">
            <p:custDataLst>
              <p:tags r:id="rId19"/>
            </p:custDataLst>
          </p:nvPr>
        </p:nvSpPr>
        <p:spPr>
          <a:xfrm rot="159469" flipH="1">
            <a:off x="2108200" y="5792470"/>
            <a:ext cx="220345" cy="15875"/>
          </a:xfrm>
          <a:custGeom>
            <a:avLst/>
            <a:gdLst>
              <a:gd name="connsiteX0" fmla="*/ 2934 w 213361"/>
              <a:gd name="connsiteY0" fmla="*/ 10823 h 15434"/>
              <a:gd name="connsiteX1" fmla="*/ 212500 w 213361"/>
              <a:gd name="connsiteY1" fmla="*/ -72 h 15434"/>
              <a:gd name="connsiteX2" fmla="*/ 211592 w 213361"/>
              <a:gd name="connsiteY2" fmla="*/ 1084 h 15434"/>
              <a:gd name="connsiteX3" fmla="*/ 210684 w 213361"/>
              <a:gd name="connsiteY3" fmla="*/ 2157 h 15434"/>
              <a:gd name="connsiteX4" fmla="*/ 209694 w 213361"/>
              <a:gd name="connsiteY4" fmla="*/ 3230 h 15434"/>
              <a:gd name="connsiteX5" fmla="*/ 208785 w 213361"/>
              <a:gd name="connsiteY5" fmla="*/ 4302 h 15434"/>
              <a:gd name="connsiteX6" fmla="*/ -862 w 213361"/>
              <a:gd name="connsiteY6" fmla="*/ 15363 h 15434"/>
              <a:gd name="connsiteX7" fmla="*/ 128 w 213361"/>
              <a:gd name="connsiteY7" fmla="*/ 14207 h 15434"/>
              <a:gd name="connsiteX8" fmla="*/ 1119 w 213361"/>
              <a:gd name="connsiteY8" fmla="*/ 13134 h 15434"/>
              <a:gd name="connsiteX9" fmla="*/ 2027 w 213361"/>
              <a:gd name="connsiteY9" fmla="*/ 11979 h 15434"/>
              <a:gd name="connsiteX10" fmla="*/ 2934 w 213361"/>
              <a:gd name="connsiteY10" fmla="*/ 10823 h 1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361" h="15434">
                <a:moveTo>
                  <a:pt x="2934" y="10823"/>
                </a:moveTo>
                <a:lnTo>
                  <a:pt x="212500" y="-72"/>
                </a:lnTo>
                <a:cubicBezTo>
                  <a:pt x="212169" y="291"/>
                  <a:pt x="211840" y="679"/>
                  <a:pt x="211592" y="1084"/>
                </a:cubicBezTo>
                <a:lnTo>
                  <a:pt x="210684" y="2157"/>
                </a:lnTo>
                <a:lnTo>
                  <a:pt x="209694" y="3230"/>
                </a:lnTo>
                <a:lnTo>
                  <a:pt x="208785" y="4302"/>
                </a:lnTo>
                <a:lnTo>
                  <a:pt x="-862" y="15363"/>
                </a:lnTo>
                <a:lnTo>
                  <a:pt x="128" y="14207"/>
                </a:lnTo>
                <a:lnTo>
                  <a:pt x="1119" y="13134"/>
                </a:lnTo>
                <a:cubicBezTo>
                  <a:pt x="1367" y="12730"/>
                  <a:pt x="1696" y="12350"/>
                  <a:pt x="2027" y="11979"/>
                </a:cubicBezTo>
                <a:lnTo>
                  <a:pt x="2934" y="10823"/>
                </a:lnTo>
              </a:path>
            </a:pathLst>
          </a:custGeom>
          <a:solidFill>
            <a:srgbClr val="DCEAFD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20" name="任意多边形: 形状 119"/>
          <p:cNvSpPr/>
          <p:nvPr userDrawn="1">
            <p:custDataLst>
              <p:tags r:id="rId20"/>
            </p:custDataLst>
          </p:nvPr>
        </p:nvSpPr>
        <p:spPr>
          <a:xfrm rot="159469" flipH="1">
            <a:off x="2111375" y="5796915"/>
            <a:ext cx="220980" cy="15875"/>
          </a:xfrm>
          <a:custGeom>
            <a:avLst/>
            <a:gdLst>
              <a:gd name="connsiteX0" fmla="*/ 3513 w 214022"/>
              <a:gd name="connsiteY0" fmla="*/ 10989 h 15517"/>
              <a:gd name="connsiteX1" fmla="*/ 213161 w 214022"/>
              <a:gd name="connsiteY1" fmla="*/ -72 h 15517"/>
              <a:gd name="connsiteX2" fmla="*/ 212088 w 214022"/>
              <a:gd name="connsiteY2" fmla="*/ 1084 h 15517"/>
              <a:gd name="connsiteX3" fmla="*/ 211097 w 214022"/>
              <a:gd name="connsiteY3" fmla="*/ 2157 h 15517"/>
              <a:gd name="connsiteX4" fmla="*/ 210024 w 214022"/>
              <a:gd name="connsiteY4" fmla="*/ 3230 h 15517"/>
              <a:gd name="connsiteX5" fmla="*/ 208951 w 214022"/>
              <a:gd name="connsiteY5" fmla="*/ 4303 h 15517"/>
              <a:gd name="connsiteX6" fmla="*/ -862 w 214022"/>
              <a:gd name="connsiteY6" fmla="*/ 15445 h 15517"/>
              <a:gd name="connsiteX7" fmla="*/ 294 w 214022"/>
              <a:gd name="connsiteY7" fmla="*/ 14372 h 15517"/>
              <a:gd name="connsiteX8" fmla="*/ 1367 w 214022"/>
              <a:gd name="connsiteY8" fmla="*/ 13300 h 15517"/>
              <a:gd name="connsiteX9" fmla="*/ 2440 w 214022"/>
              <a:gd name="connsiteY9" fmla="*/ 12144 h 15517"/>
              <a:gd name="connsiteX10" fmla="*/ 3430 w 214022"/>
              <a:gd name="connsiteY10" fmla="*/ 10989 h 1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4022" h="15517">
                <a:moveTo>
                  <a:pt x="3513" y="10989"/>
                </a:moveTo>
                <a:lnTo>
                  <a:pt x="213161" y="-72"/>
                </a:lnTo>
                <a:lnTo>
                  <a:pt x="212088" y="1084"/>
                </a:lnTo>
                <a:lnTo>
                  <a:pt x="211097" y="2157"/>
                </a:lnTo>
                <a:lnTo>
                  <a:pt x="210024" y="3230"/>
                </a:lnTo>
                <a:lnTo>
                  <a:pt x="208951" y="4303"/>
                </a:lnTo>
                <a:lnTo>
                  <a:pt x="-862" y="15445"/>
                </a:lnTo>
                <a:lnTo>
                  <a:pt x="294" y="14372"/>
                </a:lnTo>
                <a:lnTo>
                  <a:pt x="1367" y="13300"/>
                </a:lnTo>
                <a:cubicBezTo>
                  <a:pt x="1697" y="12879"/>
                  <a:pt x="2027" y="12491"/>
                  <a:pt x="2440" y="12144"/>
                </a:cubicBezTo>
                <a:lnTo>
                  <a:pt x="3430" y="10989"/>
                </a:lnTo>
              </a:path>
            </a:pathLst>
          </a:custGeom>
          <a:solidFill>
            <a:srgbClr val="DBE9FD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21" name="任意多边形: 形状 120"/>
          <p:cNvSpPr/>
          <p:nvPr userDrawn="1">
            <p:custDataLst>
              <p:tags r:id="rId21"/>
            </p:custDataLst>
          </p:nvPr>
        </p:nvSpPr>
        <p:spPr>
          <a:xfrm rot="159469" flipH="1">
            <a:off x="2115820" y="5801995"/>
            <a:ext cx="221615" cy="16510"/>
          </a:xfrm>
          <a:custGeom>
            <a:avLst/>
            <a:gdLst>
              <a:gd name="connsiteX0" fmla="*/ 4090 w 214682"/>
              <a:gd name="connsiteY0" fmla="*/ 11071 h 15764"/>
              <a:gd name="connsiteX1" fmla="*/ 213821 w 214682"/>
              <a:gd name="connsiteY1" fmla="*/ -72 h 15764"/>
              <a:gd name="connsiteX2" fmla="*/ 212582 w 214682"/>
              <a:gd name="connsiteY2" fmla="*/ 1084 h 15764"/>
              <a:gd name="connsiteX3" fmla="*/ 211427 w 214682"/>
              <a:gd name="connsiteY3" fmla="*/ 2239 h 15764"/>
              <a:gd name="connsiteX4" fmla="*/ 210188 w 214682"/>
              <a:gd name="connsiteY4" fmla="*/ 3312 h 15764"/>
              <a:gd name="connsiteX5" fmla="*/ 208950 w 214682"/>
              <a:gd name="connsiteY5" fmla="*/ 4385 h 15764"/>
              <a:gd name="connsiteX6" fmla="*/ -862 w 214682"/>
              <a:gd name="connsiteY6" fmla="*/ 15693 h 15764"/>
              <a:gd name="connsiteX7" fmla="*/ 376 w 214682"/>
              <a:gd name="connsiteY7" fmla="*/ 14538 h 15764"/>
              <a:gd name="connsiteX8" fmla="*/ 1613 w 214682"/>
              <a:gd name="connsiteY8" fmla="*/ 13465 h 15764"/>
              <a:gd name="connsiteX9" fmla="*/ 2852 w 214682"/>
              <a:gd name="connsiteY9" fmla="*/ 12309 h 15764"/>
              <a:gd name="connsiteX10" fmla="*/ 4090 w 214682"/>
              <a:gd name="connsiteY10" fmla="*/ 11071 h 1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4682" h="15764">
                <a:moveTo>
                  <a:pt x="4090" y="11071"/>
                </a:moveTo>
                <a:lnTo>
                  <a:pt x="213821" y="-72"/>
                </a:lnTo>
                <a:lnTo>
                  <a:pt x="212582" y="1084"/>
                </a:lnTo>
                <a:cubicBezTo>
                  <a:pt x="212252" y="1488"/>
                  <a:pt x="211840" y="1876"/>
                  <a:pt x="211427" y="2239"/>
                </a:cubicBezTo>
                <a:lnTo>
                  <a:pt x="210188" y="3312"/>
                </a:lnTo>
                <a:lnTo>
                  <a:pt x="208950" y="4385"/>
                </a:lnTo>
                <a:lnTo>
                  <a:pt x="-862" y="15693"/>
                </a:lnTo>
                <a:lnTo>
                  <a:pt x="376" y="14538"/>
                </a:lnTo>
                <a:lnTo>
                  <a:pt x="1613" y="13465"/>
                </a:lnTo>
                <a:lnTo>
                  <a:pt x="2852" y="12309"/>
                </a:lnTo>
                <a:lnTo>
                  <a:pt x="4090" y="11071"/>
                </a:lnTo>
              </a:path>
            </a:pathLst>
          </a:custGeom>
          <a:solidFill>
            <a:srgbClr val="DAE9FC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22" name="任意多边形: 形状 121"/>
          <p:cNvSpPr/>
          <p:nvPr userDrawn="1">
            <p:custDataLst>
              <p:tags r:id="rId22"/>
            </p:custDataLst>
          </p:nvPr>
        </p:nvSpPr>
        <p:spPr>
          <a:xfrm rot="159469" flipH="1">
            <a:off x="2120265" y="5806440"/>
            <a:ext cx="222885" cy="16510"/>
          </a:xfrm>
          <a:custGeom>
            <a:avLst/>
            <a:gdLst>
              <a:gd name="connsiteX0" fmla="*/ 5328 w 216002"/>
              <a:gd name="connsiteY0" fmla="*/ 11236 h 16012"/>
              <a:gd name="connsiteX1" fmla="*/ 215140 w 216002"/>
              <a:gd name="connsiteY1" fmla="*/ -72 h 16012"/>
              <a:gd name="connsiteX2" fmla="*/ 213655 w 216002"/>
              <a:gd name="connsiteY2" fmla="*/ 1084 h 16012"/>
              <a:gd name="connsiteX3" fmla="*/ 212169 w 216002"/>
              <a:gd name="connsiteY3" fmla="*/ 2322 h 16012"/>
              <a:gd name="connsiteX4" fmla="*/ 210684 w 216002"/>
              <a:gd name="connsiteY4" fmla="*/ 3395 h 16012"/>
              <a:gd name="connsiteX5" fmla="*/ 209115 w 216002"/>
              <a:gd name="connsiteY5" fmla="*/ 4550 h 16012"/>
              <a:gd name="connsiteX6" fmla="*/ -862 w 216002"/>
              <a:gd name="connsiteY6" fmla="*/ 15941 h 16012"/>
              <a:gd name="connsiteX7" fmla="*/ 3842 w 216002"/>
              <a:gd name="connsiteY7" fmla="*/ 12474 h 16012"/>
              <a:gd name="connsiteX8" fmla="*/ 5328 w 216002"/>
              <a:gd name="connsiteY8" fmla="*/ 11236 h 1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002" h="16012">
                <a:moveTo>
                  <a:pt x="5328" y="11236"/>
                </a:moveTo>
                <a:lnTo>
                  <a:pt x="215140" y="-72"/>
                </a:lnTo>
                <a:lnTo>
                  <a:pt x="213655" y="1084"/>
                </a:lnTo>
                <a:lnTo>
                  <a:pt x="212169" y="2322"/>
                </a:lnTo>
                <a:lnTo>
                  <a:pt x="210684" y="3395"/>
                </a:lnTo>
                <a:lnTo>
                  <a:pt x="209115" y="4550"/>
                </a:lnTo>
                <a:lnTo>
                  <a:pt x="-862" y="15941"/>
                </a:lnTo>
                <a:lnTo>
                  <a:pt x="3842" y="12474"/>
                </a:lnTo>
                <a:lnTo>
                  <a:pt x="5328" y="11236"/>
                </a:lnTo>
              </a:path>
            </a:pathLst>
          </a:custGeom>
          <a:solidFill>
            <a:srgbClr val="D9E8FC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23" name="任意多边形: 形状 122"/>
          <p:cNvSpPr/>
          <p:nvPr userDrawn="1">
            <p:custDataLst>
              <p:tags r:id="rId23"/>
            </p:custDataLst>
          </p:nvPr>
        </p:nvSpPr>
        <p:spPr>
          <a:xfrm rot="159469" flipH="1">
            <a:off x="2126615" y="5811520"/>
            <a:ext cx="225425" cy="17145"/>
          </a:xfrm>
          <a:custGeom>
            <a:avLst/>
            <a:gdLst>
              <a:gd name="connsiteX0" fmla="*/ 7392 w 218231"/>
              <a:gd name="connsiteY0" fmla="*/ 11318 h 16590"/>
              <a:gd name="connsiteX1" fmla="*/ 217369 w 218231"/>
              <a:gd name="connsiteY1" fmla="*/ -72 h 16590"/>
              <a:gd name="connsiteX2" fmla="*/ 215388 w 218231"/>
              <a:gd name="connsiteY2" fmla="*/ 1249 h 16590"/>
              <a:gd name="connsiteX3" fmla="*/ 213407 w 218231"/>
              <a:gd name="connsiteY3" fmla="*/ 2487 h 16590"/>
              <a:gd name="connsiteX4" fmla="*/ 211344 w 218231"/>
              <a:gd name="connsiteY4" fmla="*/ 3725 h 16590"/>
              <a:gd name="connsiteX5" fmla="*/ 209280 w 218231"/>
              <a:gd name="connsiteY5" fmla="*/ 4881 h 16590"/>
              <a:gd name="connsiteX6" fmla="*/ -862 w 218231"/>
              <a:gd name="connsiteY6" fmla="*/ 16518 h 16590"/>
              <a:gd name="connsiteX7" fmla="*/ 1284 w 218231"/>
              <a:gd name="connsiteY7" fmla="*/ 15281 h 16590"/>
              <a:gd name="connsiteX8" fmla="*/ 3347 w 218231"/>
              <a:gd name="connsiteY8" fmla="*/ 14042 h 16590"/>
              <a:gd name="connsiteX9" fmla="*/ 5411 w 218231"/>
              <a:gd name="connsiteY9" fmla="*/ 12722 h 16590"/>
              <a:gd name="connsiteX10" fmla="*/ 7392 w 218231"/>
              <a:gd name="connsiteY10" fmla="*/ 11318 h 1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231" h="16590">
                <a:moveTo>
                  <a:pt x="7392" y="11318"/>
                </a:moveTo>
                <a:lnTo>
                  <a:pt x="217369" y="-72"/>
                </a:lnTo>
                <a:lnTo>
                  <a:pt x="215388" y="1249"/>
                </a:lnTo>
                <a:lnTo>
                  <a:pt x="213407" y="2487"/>
                </a:lnTo>
                <a:lnTo>
                  <a:pt x="211344" y="3725"/>
                </a:lnTo>
                <a:cubicBezTo>
                  <a:pt x="210684" y="4162"/>
                  <a:pt x="210023" y="4542"/>
                  <a:pt x="209280" y="4881"/>
                </a:cubicBezTo>
                <a:lnTo>
                  <a:pt x="-862" y="16518"/>
                </a:lnTo>
                <a:lnTo>
                  <a:pt x="1284" y="15281"/>
                </a:lnTo>
                <a:lnTo>
                  <a:pt x="3347" y="14042"/>
                </a:lnTo>
                <a:lnTo>
                  <a:pt x="5411" y="12722"/>
                </a:lnTo>
                <a:lnTo>
                  <a:pt x="7392" y="11318"/>
                </a:lnTo>
              </a:path>
            </a:pathLst>
          </a:custGeom>
          <a:solidFill>
            <a:srgbClr val="D7E7FC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24" name="任意多边形: 形状 123"/>
          <p:cNvSpPr/>
          <p:nvPr userDrawn="1">
            <p:custDataLst>
              <p:tags r:id="rId24"/>
            </p:custDataLst>
          </p:nvPr>
        </p:nvSpPr>
        <p:spPr>
          <a:xfrm rot="159469" flipH="1">
            <a:off x="2134235" y="5817870"/>
            <a:ext cx="252095" cy="22225"/>
          </a:xfrm>
          <a:custGeom>
            <a:avLst/>
            <a:gdLst>
              <a:gd name="connsiteX0" fmla="*/ 32979 w 243983"/>
              <a:gd name="connsiteY0" fmla="*/ 11566 h 21459"/>
              <a:gd name="connsiteX1" fmla="*/ 243121 w 243983"/>
              <a:gd name="connsiteY1" fmla="*/ -72 h 21459"/>
              <a:gd name="connsiteX2" fmla="*/ 235280 w 243983"/>
              <a:gd name="connsiteY2" fmla="*/ 3725 h 21459"/>
              <a:gd name="connsiteX3" fmla="*/ 227026 w 243983"/>
              <a:gd name="connsiteY3" fmla="*/ 6614 h 21459"/>
              <a:gd name="connsiteX4" fmla="*/ 218773 w 243983"/>
              <a:gd name="connsiteY4" fmla="*/ 8512 h 21459"/>
              <a:gd name="connsiteX5" fmla="*/ 210023 w 243983"/>
              <a:gd name="connsiteY5" fmla="*/ 9502 h 21459"/>
              <a:gd name="connsiteX6" fmla="*/ -862 w 243983"/>
              <a:gd name="connsiteY6" fmla="*/ 21388 h 21459"/>
              <a:gd name="connsiteX7" fmla="*/ 8052 w 243983"/>
              <a:gd name="connsiteY7" fmla="*/ 20398 h 21459"/>
              <a:gd name="connsiteX8" fmla="*/ 16718 w 243983"/>
              <a:gd name="connsiteY8" fmla="*/ 18417 h 21459"/>
              <a:gd name="connsiteX9" fmla="*/ 24972 w 243983"/>
              <a:gd name="connsiteY9" fmla="*/ 15445 h 21459"/>
              <a:gd name="connsiteX10" fmla="*/ 33225 w 243983"/>
              <a:gd name="connsiteY10" fmla="*/ 11566 h 21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983" h="21459">
                <a:moveTo>
                  <a:pt x="32979" y="11566"/>
                </a:moveTo>
                <a:lnTo>
                  <a:pt x="243121" y="-72"/>
                </a:lnTo>
                <a:cubicBezTo>
                  <a:pt x="240563" y="1323"/>
                  <a:pt x="237921" y="2594"/>
                  <a:pt x="235280" y="3725"/>
                </a:cubicBezTo>
                <a:cubicBezTo>
                  <a:pt x="232639" y="4798"/>
                  <a:pt x="229832" y="5788"/>
                  <a:pt x="227026" y="6614"/>
                </a:cubicBezTo>
                <a:cubicBezTo>
                  <a:pt x="224219" y="7439"/>
                  <a:pt x="221331" y="8017"/>
                  <a:pt x="218773" y="8512"/>
                </a:cubicBezTo>
                <a:cubicBezTo>
                  <a:pt x="215883" y="9007"/>
                  <a:pt x="212994" y="9338"/>
                  <a:pt x="210023" y="9502"/>
                </a:cubicBezTo>
                <a:lnTo>
                  <a:pt x="-862" y="21388"/>
                </a:lnTo>
                <a:cubicBezTo>
                  <a:pt x="2109" y="21223"/>
                  <a:pt x="5080" y="20893"/>
                  <a:pt x="8052" y="20398"/>
                </a:cubicBezTo>
                <a:cubicBezTo>
                  <a:pt x="10940" y="19910"/>
                  <a:pt x="13912" y="19250"/>
                  <a:pt x="16718" y="18417"/>
                </a:cubicBezTo>
                <a:cubicBezTo>
                  <a:pt x="19525" y="17591"/>
                  <a:pt x="22248" y="16601"/>
                  <a:pt x="24972" y="15445"/>
                </a:cubicBezTo>
                <a:cubicBezTo>
                  <a:pt x="27696" y="14290"/>
                  <a:pt x="30419" y="12969"/>
                  <a:pt x="33225" y="11566"/>
                </a:cubicBezTo>
              </a:path>
            </a:pathLst>
          </a:custGeom>
          <a:solidFill>
            <a:srgbClr val="D6E6FC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08" name="任意多边形: 形状 107"/>
          <p:cNvSpPr/>
          <p:nvPr userDrawn="1">
            <p:custDataLst>
              <p:tags r:id="rId25"/>
            </p:custDataLst>
          </p:nvPr>
        </p:nvSpPr>
        <p:spPr>
          <a:xfrm rot="159469" flipH="1">
            <a:off x="1965960" y="1416685"/>
            <a:ext cx="3627120" cy="4491355"/>
          </a:xfrm>
          <a:custGeom>
            <a:avLst/>
            <a:gdLst>
              <a:gd name="connsiteX0" fmla="*/ 3432265 w 3514512"/>
              <a:gd name="connsiteY0" fmla="*/ 147 h 4352069"/>
              <a:gd name="connsiteX1" fmla="*/ 3466519 w 3514512"/>
              <a:gd name="connsiteY1" fmla="*/ 5430 h 4352069"/>
              <a:gd name="connsiteX2" fmla="*/ 3493261 w 3514512"/>
              <a:gd name="connsiteY2" fmla="*/ 24496 h 4352069"/>
              <a:gd name="connsiteX3" fmla="*/ 3509769 w 3514512"/>
              <a:gd name="connsiteY3" fmla="*/ 54292 h 4352069"/>
              <a:gd name="connsiteX4" fmla="*/ 3513070 w 3514512"/>
              <a:gd name="connsiteY4" fmla="*/ 91765 h 4352069"/>
              <a:gd name="connsiteX5" fmla="*/ 3091216 w 3514512"/>
              <a:gd name="connsiteY5" fmla="*/ 4262599 h 4352069"/>
              <a:gd name="connsiteX6" fmla="*/ 3079909 w 3514512"/>
              <a:gd name="connsiteY6" fmla="*/ 4301805 h 4352069"/>
              <a:gd name="connsiteX7" fmla="*/ 3056880 w 3514512"/>
              <a:gd name="connsiteY7" fmla="*/ 4331519 h 4352069"/>
              <a:gd name="connsiteX8" fmla="*/ 3025515 w 3514512"/>
              <a:gd name="connsiteY8" fmla="*/ 4348769 h 4352069"/>
              <a:gd name="connsiteX9" fmla="*/ 2989281 w 3514512"/>
              <a:gd name="connsiteY9" fmla="*/ 4350750 h 4352069"/>
              <a:gd name="connsiteX10" fmla="*/ 52150 w 3514512"/>
              <a:gd name="connsiteY10" fmla="*/ 3830180 h 4352069"/>
              <a:gd name="connsiteX11" fmla="*/ 28544 w 3514512"/>
              <a:gd name="connsiteY11" fmla="*/ 3819037 h 4352069"/>
              <a:gd name="connsiteX12" fmla="*/ 10881 w 3514512"/>
              <a:gd name="connsiteY12" fmla="*/ 3797082 h 4352069"/>
              <a:gd name="connsiteX13" fmla="*/ 812 w 3514512"/>
              <a:gd name="connsiteY13" fmla="*/ 3767368 h 4352069"/>
              <a:gd name="connsiteX14" fmla="*/ 69 w 3514512"/>
              <a:gd name="connsiteY14" fmla="*/ 3733197 h 4352069"/>
              <a:gd name="connsiteX15" fmla="*/ 429269 w 3514512"/>
              <a:gd name="connsiteY15" fmla="*/ 284987 h 4352069"/>
              <a:gd name="connsiteX16" fmla="*/ 438100 w 3514512"/>
              <a:gd name="connsiteY16" fmla="*/ 253128 h 4352069"/>
              <a:gd name="connsiteX17" fmla="*/ 454608 w 3514512"/>
              <a:gd name="connsiteY17" fmla="*/ 226385 h 4352069"/>
              <a:gd name="connsiteX18" fmla="*/ 476811 w 3514512"/>
              <a:gd name="connsiteY18" fmla="*/ 207484 h 4352069"/>
              <a:gd name="connsiteX19" fmla="*/ 502068 w 3514512"/>
              <a:gd name="connsiteY19" fmla="*/ 199230 h 435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14512" h="4352069">
                <a:moveTo>
                  <a:pt x="3432265" y="147"/>
                </a:moveTo>
                <a:cubicBezTo>
                  <a:pt x="3443903" y="-738"/>
                  <a:pt x="3455623" y="1069"/>
                  <a:pt x="3466519" y="5430"/>
                </a:cubicBezTo>
                <a:cubicBezTo>
                  <a:pt x="3476753" y="9637"/>
                  <a:pt x="3485915" y="16162"/>
                  <a:pt x="3493261" y="24496"/>
                </a:cubicBezTo>
                <a:cubicBezTo>
                  <a:pt x="3500855" y="33119"/>
                  <a:pt x="3506467" y="43284"/>
                  <a:pt x="3509769" y="54292"/>
                </a:cubicBezTo>
                <a:cubicBezTo>
                  <a:pt x="3513317" y="66442"/>
                  <a:pt x="3514473" y="79178"/>
                  <a:pt x="3513070" y="91765"/>
                </a:cubicBezTo>
                <a:lnTo>
                  <a:pt x="3091216" y="4262599"/>
                </a:lnTo>
                <a:cubicBezTo>
                  <a:pt x="3089896" y="4276260"/>
                  <a:pt x="3086099" y="4289556"/>
                  <a:pt x="3079909" y="4301805"/>
                </a:cubicBezTo>
                <a:cubicBezTo>
                  <a:pt x="3074213" y="4313096"/>
                  <a:pt x="3066372" y="4323191"/>
                  <a:pt x="3056880" y="4331519"/>
                </a:cubicBezTo>
                <a:cubicBezTo>
                  <a:pt x="3047801" y="4339434"/>
                  <a:pt x="3037071" y="4345311"/>
                  <a:pt x="3025515" y="4348769"/>
                </a:cubicBezTo>
                <a:cubicBezTo>
                  <a:pt x="3013795" y="4352244"/>
                  <a:pt x="3001332" y="4352930"/>
                  <a:pt x="2989281" y="4350750"/>
                </a:cubicBezTo>
                <a:lnTo>
                  <a:pt x="52150" y="3830180"/>
                </a:lnTo>
                <a:cubicBezTo>
                  <a:pt x="43459" y="3828546"/>
                  <a:pt x="35329" y="3824708"/>
                  <a:pt x="28544" y="3819037"/>
                </a:cubicBezTo>
                <a:cubicBezTo>
                  <a:pt x="21290" y="3812930"/>
                  <a:pt x="15289" y="3805476"/>
                  <a:pt x="10881" y="3797082"/>
                </a:cubicBezTo>
                <a:cubicBezTo>
                  <a:pt x="5987" y="3787772"/>
                  <a:pt x="2586" y="3777743"/>
                  <a:pt x="812" y="3767368"/>
                </a:cubicBezTo>
                <a:cubicBezTo>
                  <a:pt x="-1136" y="3756077"/>
                  <a:pt x="-1384" y="3744563"/>
                  <a:pt x="69" y="3733197"/>
                </a:cubicBezTo>
                <a:lnTo>
                  <a:pt x="429269" y="284987"/>
                </a:lnTo>
                <a:cubicBezTo>
                  <a:pt x="430622" y="273985"/>
                  <a:pt x="433593" y="263255"/>
                  <a:pt x="438100" y="253128"/>
                </a:cubicBezTo>
                <a:cubicBezTo>
                  <a:pt x="442260" y="243454"/>
                  <a:pt x="447824" y="234441"/>
                  <a:pt x="454608" y="226385"/>
                </a:cubicBezTo>
                <a:cubicBezTo>
                  <a:pt x="460889" y="218874"/>
                  <a:pt x="468400" y="212486"/>
                  <a:pt x="476811" y="207484"/>
                </a:cubicBezTo>
                <a:cubicBezTo>
                  <a:pt x="484503" y="202870"/>
                  <a:pt x="493137" y="200047"/>
                  <a:pt x="502068" y="19923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  <a:effectLst>
            <a:outerShdw blurRad="63500" dist="63500" dir="5400000" algn="t" rotWithShape="0">
              <a:srgbClr val="3D83F5">
                <a:alpha val="1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73" name="任意多边形 172"/>
          <p:cNvSpPr/>
          <p:nvPr userDrawn="1">
            <p:custDataLst>
              <p:tags r:id="rId26"/>
            </p:custDataLst>
          </p:nvPr>
        </p:nvSpPr>
        <p:spPr>
          <a:xfrm rot="16200000">
            <a:off x="-348932" y="3282633"/>
            <a:ext cx="3327400" cy="4476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240" h="705">
                <a:moveTo>
                  <a:pt x="0" y="32"/>
                </a:moveTo>
                <a:cubicBezTo>
                  <a:pt x="0" y="14"/>
                  <a:pt x="14" y="0"/>
                  <a:pt x="32" y="0"/>
                </a:cubicBezTo>
                <a:cubicBezTo>
                  <a:pt x="50" y="0"/>
                  <a:pt x="64" y="14"/>
                  <a:pt x="64" y="32"/>
                </a:cubicBezTo>
                <a:cubicBezTo>
                  <a:pt x="64" y="50"/>
                  <a:pt x="50" y="64"/>
                  <a:pt x="32" y="64"/>
                </a:cubicBezTo>
                <a:cubicBezTo>
                  <a:pt x="14" y="64"/>
                  <a:pt x="0" y="50"/>
                  <a:pt x="0" y="32"/>
                </a:cubicBezTo>
                <a:close/>
                <a:moveTo>
                  <a:pt x="466" y="32"/>
                </a:moveTo>
                <a:cubicBezTo>
                  <a:pt x="466" y="14"/>
                  <a:pt x="480" y="0"/>
                  <a:pt x="498" y="0"/>
                </a:cubicBezTo>
                <a:cubicBezTo>
                  <a:pt x="516" y="0"/>
                  <a:pt x="530" y="14"/>
                  <a:pt x="530" y="32"/>
                </a:cubicBezTo>
                <a:cubicBezTo>
                  <a:pt x="530" y="50"/>
                  <a:pt x="516" y="64"/>
                  <a:pt x="498" y="64"/>
                </a:cubicBezTo>
                <a:cubicBezTo>
                  <a:pt x="480" y="64"/>
                  <a:pt x="466" y="50"/>
                  <a:pt x="466" y="32"/>
                </a:cubicBezTo>
                <a:close/>
                <a:moveTo>
                  <a:pt x="933" y="32"/>
                </a:moveTo>
                <a:cubicBezTo>
                  <a:pt x="933" y="14"/>
                  <a:pt x="947" y="0"/>
                  <a:pt x="965" y="0"/>
                </a:cubicBezTo>
                <a:cubicBezTo>
                  <a:pt x="983" y="0"/>
                  <a:pt x="997" y="14"/>
                  <a:pt x="997" y="32"/>
                </a:cubicBezTo>
                <a:cubicBezTo>
                  <a:pt x="997" y="50"/>
                  <a:pt x="983" y="64"/>
                  <a:pt x="965" y="64"/>
                </a:cubicBezTo>
                <a:cubicBezTo>
                  <a:pt x="947" y="64"/>
                  <a:pt x="933" y="50"/>
                  <a:pt x="933" y="32"/>
                </a:cubicBezTo>
                <a:close/>
                <a:moveTo>
                  <a:pt x="1399" y="32"/>
                </a:moveTo>
                <a:cubicBezTo>
                  <a:pt x="1399" y="14"/>
                  <a:pt x="1413" y="0"/>
                  <a:pt x="1431" y="0"/>
                </a:cubicBezTo>
                <a:cubicBezTo>
                  <a:pt x="1449" y="0"/>
                  <a:pt x="1463" y="14"/>
                  <a:pt x="1463" y="32"/>
                </a:cubicBezTo>
                <a:cubicBezTo>
                  <a:pt x="1463" y="50"/>
                  <a:pt x="1449" y="64"/>
                  <a:pt x="1431" y="64"/>
                </a:cubicBezTo>
                <a:cubicBezTo>
                  <a:pt x="1413" y="64"/>
                  <a:pt x="1399" y="50"/>
                  <a:pt x="1399" y="32"/>
                </a:cubicBezTo>
                <a:close/>
                <a:moveTo>
                  <a:pt x="1866" y="32"/>
                </a:moveTo>
                <a:cubicBezTo>
                  <a:pt x="1866" y="14"/>
                  <a:pt x="1880" y="0"/>
                  <a:pt x="1898" y="0"/>
                </a:cubicBezTo>
                <a:cubicBezTo>
                  <a:pt x="1916" y="0"/>
                  <a:pt x="1930" y="14"/>
                  <a:pt x="1930" y="32"/>
                </a:cubicBezTo>
                <a:cubicBezTo>
                  <a:pt x="1930" y="50"/>
                  <a:pt x="1916" y="64"/>
                  <a:pt x="1898" y="64"/>
                </a:cubicBezTo>
                <a:cubicBezTo>
                  <a:pt x="1880" y="64"/>
                  <a:pt x="1866" y="50"/>
                  <a:pt x="1866" y="32"/>
                </a:cubicBezTo>
                <a:close/>
                <a:moveTo>
                  <a:pt x="2332" y="32"/>
                </a:moveTo>
                <a:cubicBezTo>
                  <a:pt x="2332" y="14"/>
                  <a:pt x="2346" y="0"/>
                  <a:pt x="2364" y="0"/>
                </a:cubicBezTo>
                <a:cubicBezTo>
                  <a:pt x="2382" y="0"/>
                  <a:pt x="2396" y="14"/>
                  <a:pt x="2396" y="32"/>
                </a:cubicBezTo>
                <a:cubicBezTo>
                  <a:pt x="2396" y="50"/>
                  <a:pt x="2382" y="64"/>
                  <a:pt x="2364" y="64"/>
                </a:cubicBezTo>
                <a:cubicBezTo>
                  <a:pt x="2346" y="64"/>
                  <a:pt x="2332" y="50"/>
                  <a:pt x="2332" y="32"/>
                </a:cubicBezTo>
                <a:close/>
                <a:moveTo>
                  <a:pt x="0" y="353"/>
                </a:moveTo>
                <a:cubicBezTo>
                  <a:pt x="0" y="335"/>
                  <a:pt x="14" y="321"/>
                  <a:pt x="32" y="321"/>
                </a:cubicBezTo>
                <a:cubicBezTo>
                  <a:pt x="50" y="321"/>
                  <a:pt x="64" y="335"/>
                  <a:pt x="64" y="353"/>
                </a:cubicBezTo>
                <a:cubicBezTo>
                  <a:pt x="64" y="371"/>
                  <a:pt x="50" y="385"/>
                  <a:pt x="32" y="385"/>
                </a:cubicBezTo>
                <a:cubicBezTo>
                  <a:pt x="14" y="385"/>
                  <a:pt x="0" y="371"/>
                  <a:pt x="0" y="353"/>
                </a:cubicBezTo>
                <a:close/>
                <a:moveTo>
                  <a:pt x="466" y="353"/>
                </a:moveTo>
                <a:cubicBezTo>
                  <a:pt x="466" y="335"/>
                  <a:pt x="480" y="321"/>
                  <a:pt x="498" y="321"/>
                </a:cubicBezTo>
                <a:cubicBezTo>
                  <a:pt x="516" y="321"/>
                  <a:pt x="530" y="335"/>
                  <a:pt x="530" y="353"/>
                </a:cubicBezTo>
                <a:cubicBezTo>
                  <a:pt x="530" y="371"/>
                  <a:pt x="516" y="385"/>
                  <a:pt x="498" y="385"/>
                </a:cubicBezTo>
                <a:cubicBezTo>
                  <a:pt x="480" y="385"/>
                  <a:pt x="466" y="371"/>
                  <a:pt x="466" y="353"/>
                </a:cubicBezTo>
                <a:close/>
                <a:moveTo>
                  <a:pt x="933" y="353"/>
                </a:moveTo>
                <a:cubicBezTo>
                  <a:pt x="933" y="335"/>
                  <a:pt x="947" y="321"/>
                  <a:pt x="965" y="321"/>
                </a:cubicBezTo>
                <a:cubicBezTo>
                  <a:pt x="983" y="321"/>
                  <a:pt x="997" y="335"/>
                  <a:pt x="997" y="353"/>
                </a:cubicBezTo>
                <a:cubicBezTo>
                  <a:pt x="997" y="371"/>
                  <a:pt x="983" y="385"/>
                  <a:pt x="965" y="385"/>
                </a:cubicBezTo>
                <a:cubicBezTo>
                  <a:pt x="947" y="385"/>
                  <a:pt x="933" y="371"/>
                  <a:pt x="933" y="353"/>
                </a:cubicBezTo>
                <a:close/>
                <a:moveTo>
                  <a:pt x="1399" y="353"/>
                </a:moveTo>
                <a:cubicBezTo>
                  <a:pt x="1399" y="335"/>
                  <a:pt x="1413" y="321"/>
                  <a:pt x="1431" y="321"/>
                </a:cubicBezTo>
                <a:cubicBezTo>
                  <a:pt x="1449" y="321"/>
                  <a:pt x="1463" y="335"/>
                  <a:pt x="1463" y="353"/>
                </a:cubicBezTo>
                <a:cubicBezTo>
                  <a:pt x="1463" y="371"/>
                  <a:pt x="1449" y="385"/>
                  <a:pt x="1431" y="385"/>
                </a:cubicBezTo>
                <a:cubicBezTo>
                  <a:pt x="1413" y="385"/>
                  <a:pt x="1399" y="371"/>
                  <a:pt x="1399" y="353"/>
                </a:cubicBezTo>
                <a:close/>
                <a:moveTo>
                  <a:pt x="1866" y="353"/>
                </a:moveTo>
                <a:cubicBezTo>
                  <a:pt x="1866" y="335"/>
                  <a:pt x="1880" y="321"/>
                  <a:pt x="1898" y="321"/>
                </a:cubicBezTo>
                <a:cubicBezTo>
                  <a:pt x="1916" y="321"/>
                  <a:pt x="1930" y="335"/>
                  <a:pt x="1930" y="353"/>
                </a:cubicBezTo>
                <a:cubicBezTo>
                  <a:pt x="1930" y="371"/>
                  <a:pt x="1916" y="385"/>
                  <a:pt x="1898" y="385"/>
                </a:cubicBezTo>
                <a:cubicBezTo>
                  <a:pt x="1880" y="385"/>
                  <a:pt x="1866" y="371"/>
                  <a:pt x="1866" y="353"/>
                </a:cubicBezTo>
                <a:close/>
                <a:moveTo>
                  <a:pt x="2332" y="353"/>
                </a:moveTo>
                <a:cubicBezTo>
                  <a:pt x="2332" y="335"/>
                  <a:pt x="2346" y="321"/>
                  <a:pt x="2364" y="321"/>
                </a:cubicBezTo>
                <a:cubicBezTo>
                  <a:pt x="2382" y="321"/>
                  <a:pt x="2396" y="335"/>
                  <a:pt x="2396" y="353"/>
                </a:cubicBezTo>
                <a:cubicBezTo>
                  <a:pt x="2396" y="371"/>
                  <a:pt x="2382" y="385"/>
                  <a:pt x="2364" y="385"/>
                </a:cubicBezTo>
                <a:cubicBezTo>
                  <a:pt x="2346" y="385"/>
                  <a:pt x="2332" y="371"/>
                  <a:pt x="2332" y="353"/>
                </a:cubicBezTo>
                <a:close/>
                <a:moveTo>
                  <a:pt x="0" y="673"/>
                </a:moveTo>
                <a:cubicBezTo>
                  <a:pt x="0" y="655"/>
                  <a:pt x="14" y="641"/>
                  <a:pt x="32" y="641"/>
                </a:cubicBezTo>
                <a:cubicBezTo>
                  <a:pt x="50" y="641"/>
                  <a:pt x="64" y="655"/>
                  <a:pt x="64" y="673"/>
                </a:cubicBezTo>
                <a:cubicBezTo>
                  <a:pt x="64" y="691"/>
                  <a:pt x="50" y="705"/>
                  <a:pt x="32" y="705"/>
                </a:cubicBezTo>
                <a:cubicBezTo>
                  <a:pt x="14" y="705"/>
                  <a:pt x="0" y="691"/>
                  <a:pt x="0" y="673"/>
                </a:cubicBezTo>
                <a:close/>
                <a:moveTo>
                  <a:pt x="466" y="673"/>
                </a:moveTo>
                <a:cubicBezTo>
                  <a:pt x="466" y="655"/>
                  <a:pt x="480" y="641"/>
                  <a:pt x="498" y="641"/>
                </a:cubicBezTo>
                <a:cubicBezTo>
                  <a:pt x="516" y="641"/>
                  <a:pt x="530" y="655"/>
                  <a:pt x="530" y="673"/>
                </a:cubicBezTo>
                <a:cubicBezTo>
                  <a:pt x="530" y="691"/>
                  <a:pt x="516" y="705"/>
                  <a:pt x="498" y="705"/>
                </a:cubicBezTo>
                <a:cubicBezTo>
                  <a:pt x="480" y="705"/>
                  <a:pt x="466" y="691"/>
                  <a:pt x="466" y="673"/>
                </a:cubicBezTo>
                <a:close/>
                <a:moveTo>
                  <a:pt x="933" y="673"/>
                </a:moveTo>
                <a:cubicBezTo>
                  <a:pt x="933" y="655"/>
                  <a:pt x="947" y="641"/>
                  <a:pt x="965" y="641"/>
                </a:cubicBezTo>
                <a:cubicBezTo>
                  <a:pt x="983" y="641"/>
                  <a:pt x="997" y="655"/>
                  <a:pt x="997" y="673"/>
                </a:cubicBezTo>
                <a:cubicBezTo>
                  <a:pt x="997" y="691"/>
                  <a:pt x="983" y="705"/>
                  <a:pt x="965" y="705"/>
                </a:cubicBezTo>
                <a:cubicBezTo>
                  <a:pt x="947" y="705"/>
                  <a:pt x="933" y="691"/>
                  <a:pt x="933" y="673"/>
                </a:cubicBezTo>
                <a:close/>
                <a:moveTo>
                  <a:pt x="1399" y="673"/>
                </a:moveTo>
                <a:cubicBezTo>
                  <a:pt x="1399" y="655"/>
                  <a:pt x="1413" y="641"/>
                  <a:pt x="1431" y="641"/>
                </a:cubicBezTo>
                <a:cubicBezTo>
                  <a:pt x="1449" y="641"/>
                  <a:pt x="1463" y="655"/>
                  <a:pt x="1463" y="673"/>
                </a:cubicBezTo>
                <a:cubicBezTo>
                  <a:pt x="1463" y="691"/>
                  <a:pt x="1449" y="705"/>
                  <a:pt x="1431" y="705"/>
                </a:cubicBezTo>
                <a:cubicBezTo>
                  <a:pt x="1413" y="705"/>
                  <a:pt x="1399" y="691"/>
                  <a:pt x="1399" y="673"/>
                </a:cubicBezTo>
                <a:close/>
                <a:moveTo>
                  <a:pt x="1866" y="673"/>
                </a:moveTo>
                <a:cubicBezTo>
                  <a:pt x="1866" y="655"/>
                  <a:pt x="1880" y="641"/>
                  <a:pt x="1898" y="641"/>
                </a:cubicBezTo>
                <a:cubicBezTo>
                  <a:pt x="1916" y="641"/>
                  <a:pt x="1930" y="655"/>
                  <a:pt x="1930" y="673"/>
                </a:cubicBezTo>
                <a:cubicBezTo>
                  <a:pt x="1930" y="691"/>
                  <a:pt x="1916" y="705"/>
                  <a:pt x="1898" y="705"/>
                </a:cubicBezTo>
                <a:cubicBezTo>
                  <a:pt x="1880" y="705"/>
                  <a:pt x="1866" y="691"/>
                  <a:pt x="1866" y="673"/>
                </a:cubicBezTo>
                <a:close/>
                <a:moveTo>
                  <a:pt x="2332" y="673"/>
                </a:moveTo>
                <a:cubicBezTo>
                  <a:pt x="2332" y="655"/>
                  <a:pt x="2346" y="641"/>
                  <a:pt x="2364" y="641"/>
                </a:cubicBezTo>
                <a:cubicBezTo>
                  <a:pt x="2382" y="641"/>
                  <a:pt x="2396" y="655"/>
                  <a:pt x="2396" y="673"/>
                </a:cubicBezTo>
                <a:cubicBezTo>
                  <a:pt x="2396" y="691"/>
                  <a:pt x="2382" y="705"/>
                  <a:pt x="2364" y="705"/>
                </a:cubicBezTo>
                <a:cubicBezTo>
                  <a:pt x="2346" y="705"/>
                  <a:pt x="2332" y="691"/>
                  <a:pt x="2332" y="673"/>
                </a:cubicBezTo>
                <a:close/>
                <a:moveTo>
                  <a:pt x="2844" y="32"/>
                </a:moveTo>
                <a:cubicBezTo>
                  <a:pt x="2844" y="14"/>
                  <a:pt x="2858" y="0"/>
                  <a:pt x="2876" y="0"/>
                </a:cubicBezTo>
                <a:cubicBezTo>
                  <a:pt x="2894" y="0"/>
                  <a:pt x="2908" y="14"/>
                  <a:pt x="2908" y="32"/>
                </a:cubicBezTo>
                <a:cubicBezTo>
                  <a:pt x="2908" y="50"/>
                  <a:pt x="2894" y="64"/>
                  <a:pt x="2876" y="64"/>
                </a:cubicBezTo>
                <a:cubicBezTo>
                  <a:pt x="2858" y="64"/>
                  <a:pt x="2844" y="50"/>
                  <a:pt x="2844" y="32"/>
                </a:cubicBezTo>
                <a:close/>
                <a:moveTo>
                  <a:pt x="3310" y="32"/>
                </a:moveTo>
                <a:cubicBezTo>
                  <a:pt x="3310" y="14"/>
                  <a:pt x="3324" y="0"/>
                  <a:pt x="3342" y="0"/>
                </a:cubicBezTo>
                <a:cubicBezTo>
                  <a:pt x="3360" y="0"/>
                  <a:pt x="3374" y="14"/>
                  <a:pt x="3374" y="32"/>
                </a:cubicBezTo>
                <a:cubicBezTo>
                  <a:pt x="3374" y="50"/>
                  <a:pt x="3360" y="64"/>
                  <a:pt x="3342" y="64"/>
                </a:cubicBezTo>
                <a:cubicBezTo>
                  <a:pt x="3324" y="64"/>
                  <a:pt x="3310" y="50"/>
                  <a:pt x="3310" y="32"/>
                </a:cubicBezTo>
                <a:close/>
                <a:moveTo>
                  <a:pt x="3777" y="32"/>
                </a:moveTo>
                <a:cubicBezTo>
                  <a:pt x="3777" y="14"/>
                  <a:pt x="3791" y="0"/>
                  <a:pt x="3809" y="0"/>
                </a:cubicBezTo>
                <a:cubicBezTo>
                  <a:pt x="3827" y="0"/>
                  <a:pt x="3841" y="14"/>
                  <a:pt x="3841" y="32"/>
                </a:cubicBezTo>
                <a:cubicBezTo>
                  <a:pt x="3841" y="50"/>
                  <a:pt x="3827" y="64"/>
                  <a:pt x="3809" y="64"/>
                </a:cubicBezTo>
                <a:cubicBezTo>
                  <a:pt x="3791" y="64"/>
                  <a:pt x="3777" y="50"/>
                  <a:pt x="3777" y="32"/>
                </a:cubicBezTo>
                <a:close/>
                <a:moveTo>
                  <a:pt x="4243" y="32"/>
                </a:moveTo>
                <a:cubicBezTo>
                  <a:pt x="4243" y="14"/>
                  <a:pt x="4257" y="0"/>
                  <a:pt x="4275" y="0"/>
                </a:cubicBezTo>
                <a:cubicBezTo>
                  <a:pt x="4293" y="0"/>
                  <a:pt x="4307" y="14"/>
                  <a:pt x="4307" y="32"/>
                </a:cubicBezTo>
                <a:cubicBezTo>
                  <a:pt x="4307" y="50"/>
                  <a:pt x="4293" y="64"/>
                  <a:pt x="4275" y="64"/>
                </a:cubicBezTo>
                <a:cubicBezTo>
                  <a:pt x="4257" y="64"/>
                  <a:pt x="4243" y="50"/>
                  <a:pt x="4243" y="32"/>
                </a:cubicBezTo>
                <a:close/>
                <a:moveTo>
                  <a:pt x="4710" y="32"/>
                </a:moveTo>
                <a:cubicBezTo>
                  <a:pt x="4710" y="14"/>
                  <a:pt x="4724" y="0"/>
                  <a:pt x="4742" y="0"/>
                </a:cubicBezTo>
                <a:cubicBezTo>
                  <a:pt x="4760" y="0"/>
                  <a:pt x="4774" y="14"/>
                  <a:pt x="4774" y="32"/>
                </a:cubicBezTo>
                <a:cubicBezTo>
                  <a:pt x="4774" y="50"/>
                  <a:pt x="4760" y="64"/>
                  <a:pt x="4742" y="64"/>
                </a:cubicBezTo>
                <a:cubicBezTo>
                  <a:pt x="4724" y="64"/>
                  <a:pt x="4710" y="50"/>
                  <a:pt x="4710" y="32"/>
                </a:cubicBezTo>
                <a:close/>
                <a:moveTo>
                  <a:pt x="5176" y="32"/>
                </a:moveTo>
                <a:cubicBezTo>
                  <a:pt x="5176" y="14"/>
                  <a:pt x="5190" y="0"/>
                  <a:pt x="5208" y="0"/>
                </a:cubicBezTo>
                <a:cubicBezTo>
                  <a:pt x="5226" y="0"/>
                  <a:pt x="5240" y="14"/>
                  <a:pt x="5240" y="32"/>
                </a:cubicBezTo>
                <a:cubicBezTo>
                  <a:pt x="5240" y="50"/>
                  <a:pt x="5226" y="64"/>
                  <a:pt x="5208" y="64"/>
                </a:cubicBezTo>
                <a:cubicBezTo>
                  <a:pt x="5190" y="64"/>
                  <a:pt x="5176" y="50"/>
                  <a:pt x="5176" y="32"/>
                </a:cubicBezTo>
                <a:close/>
                <a:moveTo>
                  <a:pt x="2844" y="353"/>
                </a:moveTo>
                <a:cubicBezTo>
                  <a:pt x="2844" y="335"/>
                  <a:pt x="2858" y="321"/>
                  <a:pt x="2876" y="321"/>
                </a:cubicBezTo>
                <a:cubicBezTo>
                  <a:pt x="2894" y="321"/>
                  <a:pt x="2908" y="335"/>
                  <a:pt x="2908" y="353"/>
                </a:cubicBezTo>
                <a:cubicBezTo>
                  <a:pt x="2908" y="371"/>
                  <a:pt x="2894" y="385"/>
                  <a:pt x="2876" y="385"/>
                </a:cubicBezTo>
                <a:cubicBezTo>
                  <a:pt x="2858" y="385"/>
                  <a:pt x="2844" y="371"/>
                  <a:pt x="2844" y="353"/>
                </a:cubicBezTo>
                <a:close/>
                <a:moveTo>
                  <a:pt x="3310" y="353"/>
                </a:moveTo>
                <a:cubicBezTo>
                  <a:pt x="3310" y="335"/>
                  <a:pt x="3324" y="321"/>
                  <a:pt x="3342" y="321"/>
                </a:cubicBezTo>
                <a:cubicBezTo>
                  <a:pt x="3360" y="321"/>
                  <a:pt x="3374" y="335"/>
                  <a:pt x="3374" y="353"/>
                </a:cubicBezTo>
                <a:cubicBezTo>
                  <a:pt x="3374" y="371"/>
                  <a:pt x="3360" y="385"/>
                  <a:pt x="3342" y="385"/>
                </a:cubicBezTo>
                <a:cubicBezTo>
                  <a:pt x="3324" y="385"/>
                  <a:pt x="3310" y="371"/>
                  <a:pt x="3310" y="353"/>
                </a:cubicBezTo>
                <a:close/>
                <a:moveTo>
                  <a:pt x="3777" y="353"/>
                </a:moveTo>
                <a:cubicBezTo>
                  <a:pt x="3777" y="335"/>
                  <a:pt x="3791" y="321"/>
                  <a:pt x="3809" y="321"/>
                </a:cubicBezTo>
                <a:cubicBezTo>
                  <a:pt x="3827" y="321"/>
                  <a:pt x="3841" y="335"/>
                  <a:pt x="3841" y="353"/>
                </a:cubicBezTo>
                <a:cubicBezTo>
                  <a:pt x="3841" y="371"/>
                  <a:pt x="3827" y="385"/>
                  <a:pt x="3809" y="385"/>
                </a:cubicBezTo>
                <a:cubicBezTo>
                  <a:pt x="3791" y="385"/>
                  <a:pt x="3777" y="371"/>
                  <a:pt x="3777" y="353"/>
                </a:cubicBezTo>
                <a:close/>
                <a:moveTo>
                  <a:pt x="4243" y="353"/>
                </a:moveTo>
                <a:cubicBezTo>
                  <a:pt x="4243" y="335"/>
                  <a:pt x="4257" y="321"/>
                  <a:pt x="4275" y="321"/>
                </a:cubicBezTo>
                <a:cubicBezTo>
                  <a:pt x="4293" y="321"/>
                  <a:pt x="4307" y="335"/>
                  <a:pt x="4307" y="353"/>
                </a:cubicBezTo>
                <a:cubicBezTo>
                  <a:pt x="4307" y="371"/>
                  <a:pt x="4293" y="385"/>
                  <a:pt x="4275" y="385"/>
                </a:cubicBezTo>
                <a:cubicBezTo>
                  <a:pt x="4257" y="385"/>
                  <a:pt x="4243" y="371"/>
                  <a:pt x="4243" y="353"/>
                </a:cubicBezTo>
                <a:close/>
                <a:moveTo>
                  <a:pt x="4710" y="353"/>
                </a:moveTo>
                <a:cubicBezTo>
                  <a:pt x="4710" y="335"/>
                  <a:pt x="4724" y="321"/>
                  <a:pt x="4742" y="321"/>
                </a:cubicBezTo>
                <a:cubicBezTo>
                  <a:pt x="4760" y="321"/>
                  <a:pt x="4774" y="335"/>
                  <a:pt x="4774" y="353"/>
                </a:cubicBezTo>
                <a:cubicBezTo>
                  <a:pt x="4774" y="371"/>
                  <a:pt x="4760" y="385"/>
                  <a:pt x="4742" y="385"/>
                </a:cubicBezTo>
                <a:cubicBezTo>
                  <a:pt x="4724" y="385"/>
                  <a:pt x="4710" y="371"/>
                  <a:pt x="4710" y="353"/>
                </a:cubicBezTo>
                <a:close/>
                <a:moveTo>
                  <a:pt x="5176" y="353"/>
                </a:moveTo>
                <a:cubicBezTo>
                  <a:pt x="5176" y="335"/>
                  <a:pt x="5190" y="321"/>
                  <a:pt x="5208" y="321"/>
                </a:cubicBezTo>
                <a:cubicBezTo>
                  <a:pt x="5226" y="321"/>
                  <a:pt x="5240" y="335"/>
                  <a:pt x="5240" y="353"/>
                </a:cubicBezTo>
                <a:cubicBezTo>
                  <a:pt x="5240" y="371"/>
                  <a:pt x="5226" y="385"/>
                  <a:pt x="5208" y="385"/>
                </a:cubicBezTo>
                <a:cubicBezTo>
                  <a:pt x="5190" y="385"/>
                  <a:pt x="5176" y="371"/>
                  <a:pt x="5176" y="353"/>
                </a:cubicBezTo>
                <a:close/>
                <a:moveTo>
                  <a:pt x="2844" y="673"/>
                </a:moveTo>
                <a:cubicBezTo>
                  <a:pt x="2844" y="655"/>
                  <a:pt x="2858" y="641"/>
                  <a:pt x="2876" y="641"/>
                </a:cubicBezTo>
                <a:cubicBezTo>
                  <a:pt x="2894" y="641"/>
                  <a:pt x="2908" y="655"/>
                  <a:pt x="2908" y="673"/>
                </a:cubicBezTo>
                <a:cubicBezTo>
                  <a:pt x="2908" y="691"/>
                  <a:pt x="2894" y="705"/>
                  <a:pt x="2876" y="705"/>
                </a:cubicBezTo>
                <a:cubicBezTo>
                  <a:pt x="2858" y="705"/>
                  <a:pt x="2844" y="691"/>
                  <a:pt x="2844" y="673"/>
                </a:cubicBezTo>
                <a:close/>
                <a:moveTo>
                  <a:pt x="3310" y="673"/>
                </a:moveTo>
                <a:cubicBezTo>
                  <a:pt x="3310" y="655"/>
                  <a:pt x="3324" y="641"/>
                  <a:pt x="3342" y="641"/>
                </a:cubicBezTo>
                <a:cubicBezTo>
                  <a:pt x="3360" y="641"/>
                  <a:pt x="3374" y="655"/>
                  <a:pt x="3374" y="673"/>
                </a:cubicBezTo>
                <a:cubicBezTo>
                  <a:pt x="3374" y="691"/>
                  <a:pt x="3360" y="705"/>
                  <a:pt x="3342" y="705"/>
                </a:cubicBezTo>
                <a:cubicBezTo>
                  <a:pt x="3324" y="705"/>
                  <a:pt x="3310" y="691"/>
                  <a:pt x="3310" y="673"/>
                </a:cubicBezTo>
                <a:close/>
                <a:moveTo>
                  <a:pt x="3777" y="673"/>
                </a:moveTo>
                <a:cubicBezTo>
                  <a:pt x="3777" y="655"/>
                  <a:pt x="3791" y="641"/>
                  <a:pt x="3809" y="641"/>
                </a:cubicBezTo>
                <a:cubicBezTo>
                  <a:pt x="3827" y="641"/>
                  <a:pt x="3841" y="655"/>
                  <a:pt x="3841" y="673"/>
                </a:cubicBezTo>
                <a:cubicBezTo>
                  <a:pt x="3841" y="691"/>
                  <a:pt x="3827" y="705"/>
                  <a:pt x="3809" y="705"/>
                </a:cubicBezTo>
                <a:cubicBezTo>
                  <a:pt x="3791" y="705"/>
                  <a:pt x="3777" y="691"/>
                  <a:pt x="3777" y="673"/>
                </a:cubicBezTo>
                <a:close/>
                <a:moveTo>
                  <a:pt x="4243" y="673"/>
                </a:moveTo>
                <a:cubicBezTo>
                  <a:pt x="4243" y="655"/>
                  <a:pt x="4257" y="641"/>
                  <a:pt x="4275" y="641"/>
                </a:cubicBezTo>
                <a:cubicBezTo>
                  <a:pt x="4293" y="641"/>
                  <a:pt x="4307" y="655"/>
                  <a:pt x="4307" y="673"/>
                </a:cubicBezTo>
                <a:cubicBezTo>
                  <a:pt x="4307" y="691"/>
                  <a:pt x="4293" y="705"/>
                  <a:pt x="4275" y="705"/>
                </a:cubicBezTo>
                <a:cubicBezTo>
                  <a:pt x="4257" y="705"/>
                  <a:pt x="4243" y="691"/>
                  <a:pt x="4243" y="673"/>
                </a:cubicBezTo>
                <a:close/>
                <a:moveTo>
                  <a:pt x="4710" y="673"/>
                </a:moveTo>
                <a:cubicBezTo>
                  <a:pt x="4710" y="655"/>
                  <a:pt x="4724" y="641"/>
                  <a:pt x="4742" y="641"/>
                </a:cubicBezTo>
                <a:cubicBezTo>
                  <a:pt x="4760" y="641"/>
                  <a:pt x="4774" y="655"/>
                  <a:pt x="4774" y="673"/>
                </a:cubicBezTo>
                <a:cubicBezTo>
                  <a:pt x="4774" y="691"/>
                  <a:pt x="4760" y="705"/>
                  <a:pt x="4742" y="705"/>
                </a:cubicBezTo>
                <a:cubicBezTo>
                  <a:pt x="4724" y="705"/>
                  <a:pt x="4710" y="691"/>
                  <a:pt x="4710" y="673"/>
                </a:cubicBezTo>
                <a:close/>
                <a:moveTo>
                  <a:pt x="5176" y="673"/>
                </a:moveTo>
                <a:cubicBezTo>
                  <a:pt x="5176" y="655"/>
                  <a:pt x="5190" y="641"/>
                  <a:pt x="5208" y="641"/>
                </a:cubicBezTo>
                <a:cubicBezTo>
                  <a:pt x="5226" y="641"/>
                  <a:pt x="5240" y="655"/>
                  <a:pt x="5240" y="673"/>
                </a:cubicBezTo>
                <a:cubicBezTo>
                  <a:pt x="5240" y="691"/>
                  <a:pt x="5226" y="705"/>
                  <a:pt x="5208" y="705"/>
                </a:cubicBezTo>
                <a:cubicBezTo>
                  <a:pt x="5190" y="705"/>
                  <a:pt x="5176" y="691"/>
                  <a:pt x="5176" y="673"/>
                </a:cubicBezTo>
                <a:close/>
              </a:path>
            </a:pathLst>
          </a:custGeom>
          <a:gradFill>
            <a:gsLst>
              <a:gs pos="73000">
                <a:schemeClr val="accent1"/>
              </a:gs>
              <a:gs pos="0">
                <a:schemeClr val="accent1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pic>
        <p:nvPicPr>
          <p:cNvPr id="179" name="图片 178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2467052" y="5026092"/>
            <a:ext cx="1098697" cy="1261066"/>
          </a:xfrm>
          <a:prstGeom prst="rect">
            <a:avLst/>
          </a:prstGeom>
        </p:spPr>
      </p:pic>
      <p:pic>
        <p:nvPicPr>
          <p:cNvPr id="180" name="图片 179"/>
          <p:cNvPicPr>
            <a:picLocks noChangeAspect="1"/>
          </p:cNvPicPr>
          <p:nvPr userDrawn="1"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430399" y="948601"/>
            <a:ext cx="1477558" cy="91467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6195600" y="1501200"/>
            <a:ext cx="5634000" cy="2113200"/>
          </a:xfrm>
        </p:spPr>
        <p:txBody>
          <a:bodyPr wrap="square" anchor="b">
            <a:normAutofit/>
          </a:bodyPr>
          <a:lstStyle>
            <a:lvl1pPr algn="l">
              <a:defRPr sz="5400">
                <a:solidFill>
                  <a:schemeClr val="tx2">
                    <a:lumMod val="90000"/>
                    <a:lumOff val="1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2"/>
            </p:custDataLst>
          </p:nvPr>
        </p:nvSpPr>
        <p:spPr>
          <a:xfrm>
            <a:off x="6195600" y="3668400"/>
            <a:ext cx="5634000" cy="660286"/>
          </a:xfrm>
        </p:spPr>
        <p:txBody>
          <a:bodyPr wrap="square">
            <a:normAutofit/>
          </a:bodyPr>
          <a:lstStyle>
            <a:lvl1pPr marL="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  <a:latin typeface="+mn-ea"/>
                <a:ea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33"/>
            </p:custDataLst>
          </p:nvPr>
        </p:nvSpPr>
        <p:spPr>
          <a:xfrm>
            <a:off x="2934000" y="1501200"/>
            <a:ext cx="2757600" cy="4370400"/>
          </a:xfrm>
          <a:scene3d>
            <a:camera prst="perspectiveFront" fov="5400000">
              <a:rot lat="20952000" lon="20034000" rev="360000"/>
            </a:camera>
            <a:lightRig rig="threePt" dir="t"/>
          </a:scene3d>
          <a:sp3d extrusionH="76200" prstMaterial="dkEdge"/>
        </p:spPr>
        <p:txBody>
          <a:bodyPr wrap="none" lIns="0" tIns="0" rIns="0" bIns="0" anchor="b" anchorCtr="0">
            <a:normAutofit/>
            <a:sp3d extrusionH="63500"/>
          </a:bodyPr>
          <a:lstStyle>
            <a:lvl1pPr marL="0" indent="0" algn="l">
              <a:buNone/>
              <a:defRPr sz="278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3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5"/>
            </p:custDataLst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3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箭头: V 形 7"/>
          <p:cNvSpPr/>
          <p:nvPr userDrawn="1">
            <p:custDataLst>
              <p:tags r:id="rId2"/>
            </p:custDataLst>
          </p:nvPr>
        </p:nvSpPr>
        <p:spPr>
          <a:xfrm>
            <a:off x="1026795" y="704850"/>
            <a:ext cx="225425" cy="243205"/>
          </a:xfrm>
          <a:prstGeom prst="chevron">
            <a:avLst/>
          </a:prstGeom>
          <a:gradFill>
            <a:gsLst>
              <a:gs pos="100000">
                <a:srgbClr val="4385F5"/>
              </a:gs>
              <a:gs pos="16000">
                <a:srgbClr val="4385F5">
                  <a:alpha val="60000"/>
                </a:srgb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rgbClr val="4787FB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  <a:cs typeface="微软雅黑" panose="020B0503020204020204" charset="-122"/>
            </a:endParaRPr>
          </a:p>
        </p:txBody>
      </p:sp>
      <p:sp>
        <p:nvSpPr>
          <p:cNvPr id="9" name="箭头: V 形 8"/>
          <p:cNvSpPr/>
          <p:nvPr userDrawn="1">
            <p:custDataLst>
              <p:tags r:id="rId3"/>
            </p:custDataLst>
          </p:nvPr>
        </p:nvSpPr>
        <p:spPr>
          <a:xfrm>
            <a:off x="1270000" y="697865"/>
            <a:ext cx="225425" cy="243205"/>
          </a:xfrm>
          <a:prstGeom prst="chevron">
            <a:avLst/>
          </a:prstGeom>
          <a:noFill/>
          <a:ln w="6350">
            <a:solidFill>
              <a:srgbClr val="569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" name="箭头: V 形 10"/>
          <p:cNvSpPr/>
          <p:nvPr userDrawn="1">
            <p:custDataLst>
              <p:tags r:id="rId4"/>
            </p:custDataLst>
          </p:nvPr>
        </p:nvSpPr>
        <p:spPr>
          <a:xfrm>
            <a:off x="1520825" y="697865"/>
            <a:ext cx="225425" cy="243205"/>
          </a:xfrm>
          <a:prstGeom prst="chevron">
            <a:avLst/>
          </a:prstGeom>
          <a:gradFill>
            <a:gsLst>
              <a:gs pos="100000">
                <a:srgbClr val="4385F5"/>
              </a:gs>
              <a:gs pos="16000">
                <a:srgbClr val="4385F5">
                  <a:alpha val="60000"/>
                </a:srgb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rgbClr val="4787FB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  <a:cs typeface="微软雅黑" panose="020B0503020204020204" charset="-122"/>
            </a:endParaRPr>
          </a:p>
        </p:txBody>
      </p:sp>
      <p:sp>
        <p:nvSpPr>
          <p:cNvPr id="12" name="矩形: 圆角 11"/>
          <p:cNvSpPr/>
          <p:nvPr userDrawn="1">
            <p:custDataLst>
              <p:tags r:id="rId5"/>
            </p:custDataLst>
          </p:nvPr>
        </p:nvSpPr>
        <p:spPr>
          <a:xfrm flipH="1">
            <a:off x="0" y="5430326"/>
            <a:ext cx="12192000" cy="1427674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1">
                  <a:alpha val="10000"/>
                </a:schemeClr>
              </a:gs>
              <a:gs pos="18000">
                <a:schemeClr val="accent1">
                  <a:alpha val="10000"/>
                </a:schemeClr>
              </a:gs>
            </a:gsLst>
            <a:lin ang="2700000" scaled="1"/>
          </a:gradFill>
          <a:ln>
            <a:noFill/>
          </a:ln>
          <a:effectLst>
            <a:outerShdw blurRad="127000" dist="127000" dir="5400000" algn="t" rotWithShape="0">
              <a:srgbClr val="4787FB">
                <a:alpha val="10000"/>
              </a:srgbClr>
            </a:outerShdw>
          </a:effectLst>
          <a:scene3d>
            <a:camera prst="orthographicFront"/>
            <a:lightRig rig="glow" dir="t"/>
          </a:scene3d>
          <a:sp3d extrusionH="127000"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320915" y="909955"/>
            <a:ext cx="3432175" cy="4139565"/>
          </a:xfrm>
          <a:prstGeom prst="rect">
            <a:avLst/>
          </a:prstGeom>
        </p:spPr>
      </p:pic>
      <p:sp>
        <p:nvSpPr>
          <p:cNvPr id="21" name="任意多边形: 形状 20"/>
          <p:cNvSpPr/>
          <p:nvPr userDrawn="1">
            <p:custDataLst>
              <p:tags r:id="rId8"/>
            </p:custDataLst>
          </p:nvPr>
        </p:nvSpPr>
        <p:spPr>
          <a:xfrm rot="20511469">
            <a:off x="6096000" y="2464435"/>
            <a:ext cx="5450840" cy="972185"/>
          </a:xfrm>
          <a:custGeom>
            <a:avLst/>
            <a:gdLst>
              <a:gd name="connsiteX0" fmla="*/ 5050648 w 5701636"/>
              <a:gd name="connsiteY0" fmla="*/ 197351 h 1398292"/>
              <a:gd name="connsiteX1" fmla="*/ 5701636 w 5701636"/>
              <a:gd name="connsiteY1" fmla="*/ 664262 h 1398292"/>
              <a:gd name="connsiteX2" fmla="*/ 2850818 w 5701636"/>
              <a:gd name="connsiteY2" fmla="*/ 1398292 h 1398292"/>
              <a:gd name="connsiteX3" fmla="*/ 0 w 5701636"/>
              <a:gd name="connsiteY3" fmla="*/ 664262 h 1398292"/>
              <a:gd name="connsiteX4" fmla="*/ 1491949 w 5701636"/>
              <a:gd name="connsiteY4" fmla="*/ 18825 h 1398292"/>
              <a:gd name="connsiteX5" fmla="*/ 1643723 w 5701636"/>
              <a:gd name="connsiteY5" fmla="*/ 0 h 1398292"/>
              <a:gd name="connsiteX6" fmla="*/ 1556258 w 5701636"/>
              <a:gd name="connsiteY6" fmla="*/ 198515 h 1398292"/>
              <a:gd name="connsiteX7" fmla="*/ 3515404 w 5701636"/>
              <a:gd name="connsiteY7" fmla="*/ 1061701 h 1398292"/>
              <a:gd name="connsiteX8" fmla="*/ 3681223 w 5701636"/>
              <a:gd name="connsiteY8" fmla="*/ 555637 h 1398292"/>
              <a:gd name="connsiteX9" fmla="*/ 4623547 w 5701636"/>
              <a:gd name="connsiteY9" fmla="*/ 864405 h 1398292"/>
              <a:gd name="connsiteX10" fmla="*/ 4932228 w 5701636"/>
              <a:gd name="connsiteY10" fmla="*/ 163802 h 1398292"/>
              <a:gd name="connsiteX0-1" fmla="*/ 1556258 w 5701636"/>
              <a:gd name="connsiteY0-2" fmla="*/ 198515 h 1398292"/>
              <a:gd name="connsiteX1-3" fmla="*/ 3515404 w 5701636"/>
              <a:gd name="connsiteY1-4" fmla="*/ 1061701 h 1398292"/>
              <a:gd name="connsiteX2-5" fmla="*/ 3681223 w 5701636"/>
              <a:gd name="connsiteY2-6" fmla="*/ 555637 h 1398292"/>
              <a:gd name="connsiteX3-7" fmla="*/ 4623547 w 5701636"/>
              <a:gd name="connsiteY3-8" fmla="*/ 864405 h 1398292"/>
              <a:gd name="connsiteX4-9" fmla="*/ 4932228 w 5701636"/>
              <a:gd name="connsiteY4-10" fmla="*/ 163802 h 1398292"/>
              <a:gd name="connsiteX5-11" fmla="*/ 5050648 w 5701636"/>
              <a:gd name="connsiteY5-12" fmla="*/ 197351 h 1398292"/>
              <a:gd name="connsiteX6-13" fmla="*/ 5701636 w 5701636"/>
              <a:gd name="connsiteY6-14" fmla="*/ 664262 h 1398292"/>
              <a:gd name="connsiteX7-15" fmla="*/ 2850818 w 5701636"/>
              <a:gd name="connsiteY7-16" fmla="*/ 1398292 h 1398292"/>
              <a:gd name="connsiteX8-17" fmla="*/ 0 w 5701636"/>
              <a:gd name="connsiteY8-18" fmla="*/ 664262 h 1398292"/>
              <a:gd name="connsiteX9-19" fmla="*/ 1491949 w 5701636"/>
              <a:gd name="connsiteY9-20" fmla="*/ 18825 h 1398292"/>
              <a:gd name="connsiteX10-21" fmla="*/ 1643723 w 5701636"/>
              <a:gd name="connsiteY10-22" fmla="*/ 0 h 1398292"/>
              <a:gd name="connsiteX11" fmla="*/ 1647698 w 5701636"/>
              <a:gd name="connsiteY11" fmla="*/ 289955 h 1398292"/>
              <a:gd name="connsiteX0-23" fmla="*/ 1556258 w 5701636"/>
              <a:gd name="connsiteY0-24" fmla="*/ 198515 h 1398292"/>
              <a:gd name="connsiteX1-25" fmla="*/ 3515404 w 5701636"/>
              <a:gd name="connsiteY1-26" fmla="*/ 1061701 h 1398292"/>
              <a:gd name="connsiteX2-27" fmla="*/ 3681223 w 5701636"/>
              <a:gd name="connsiteY2-28" fmla="*/ 555637 h 1398292"/>
              <a:gd name="connsiteX3-29" fmla="*/ 4623547 w 5701636"/>
              <a:gd name="connsiteY3-30" fmla="*/ 864405 h 1398292"/>
              <a:gd name="connsiteX4-31" fmla="*/ 4932228 w 5701636"/>
              <a:gd name="connsiteY4-32" fmla="*/ 163802 h 1398292"/>
              <a:gd name="connsiteX5-33" fmla="*/ 5050648 w 5701636"/>
              <a:gd name="connsiteY5-34" fmla="*/ 197351 h 1398292"/>
              <a:gd name="connsiteX6-35" fmla="*/ 5701636 w 5701636"/>
              <a:gd name="connsiteY6-36" fmla="*/ 664262 h 1398292"/>
              <a:gd name="connsiteX7-37" fmla="*/ 2850818 w 5701636"/>
              <a:gd name="connsiteY7-38" fmla="*/ 1398292 h 1398292"/>
              <a:gd name="connsiteX8-39" fmla="*/ 0 w 5701636"/>
              <a:gd name="connsiteY8-40" fmla="*/ 664262 h 1398292"/>
              <a:gd name="connsiteX9-41" fmla="*/ 1491949 w 5701636"/>
              <a:gd name="connsiteY9-42" fmla="*/ 18825 h 1398292"/>
              <a:gd name="connsiteX10-43" fmla="*/ 1643723 w 5701636"/>
              <a:gd name="connsiteY10-44" fmla="*/ 0 h 1398292"/>
              <a:gd name="connsiteX0-45" fmla="*/ 3515404 w 5701636"/>
              <a:gd name="connsiteY0-46" fmla="*/ 1061701 h 1398292"/>
              <a:gd name="connsiteX1-47" fmla="*/ 3681223 w 5701636"/>
              <a:gd name="connsiteY1-48" fmla="*/ 555637 h 1398292"/>
              <a:gd name="connsiteX2-49" fmla="*/ 4623547 w 5701636"/>
              <a:gd name="connsiteY2-50" fmla="*/ 864405 h 1398292"/>
              <a:gd name="connsiteX3-51" fmla="*/ 4932228 w 5701636"/>
              <a:gd name="connsiteY3-52" fmla="*/ 163802 h 1398292"/>
              <a:gd name="connsiteX4-53" fmla="*/ 5050648 w 5701636"/>
              <a:gd name="connsiteY4-54" fmla="*/ 197351 h 1398292"/>
              <a:gd name="connsiteX5-55" fmla="*/ 5701636 w 5701636"/>
              <a:gd name="connsiteY5-56" fmla="*/ 664262 h 1398292"/>
              <a:gd name="connsiteX6-57" fmla="*/ 2850818 w 5701636"/>
              <a:gd name="connsiteY6-58" fmla="*/ 1398292 h 1398292"/>
              <a:gd name="connsiteX7-59" fmla="*/ 0 w 5701636"/>
              <a:gd name="connsiteY7-60" fmla="*/ 664262 h 1398292"/>
              <a:gd name="connsiteX8-61" fmla="*/ 1491949 w 5701636"/>
              <a:gd name="connsiteY8-62" fmla="*/ 18825 h 1398292"/>
              <a:gd name="connsiteX9-63" fmla="*/ 1643723 w 5701636"/>
              <a:gd name="connsiteY9-64" fmla="*/ 0 h 1398292"/>
              <a:gd name="connsiteX0-65" fmla="*/ 3681223 w 5701636"/>
              <a:gd name="connsiteY0-66" fmla="*/ 555637 h 1398292"/>
              <a:gd name="connsiteX1-67" fmla="*/ 4623547 w 5701636"/>
              <a:gd name="connsiteY1-68" fmla="*/ 864405 h 1398292"/>
              <a:gd name="connsiteX2-69" fmla="*/ 4932228 w 5701636"/>
              <a:gd name="connsiteY2-70" fmla="*/ 163802 h 1398292"/>
              <a:gd name="connsiteX3-71" fmla="*/ 5050648 w 5701636"/>
              <a:gd name="connsiteY3-72" fmla="*/ 197351 h 1398292"/>
              <a:gd name="connsiteX4-73" fmla="*/ 5701636 w 5701636"/>
              <a:gd name="connsiteY4-74" fmla="*/ 664262 h 1398292"/>
              <a:gd name="connsiteX5-75" fmla="*/ 2850818 w 5701636"/>
              <a:gd name="connsiteY5-76" fmla="*/ 1398292 h 1398292"/>
              <a:gd name="connsiteX6-77" fmla="*/ 0 w 5701636"/>
              <a:gd name="connsiteY6-78" fmla="*/ 664262 h 1398292"/>
              <a:gd name="connsiteX7-79" fmla="*/ 1491949 w 5701636"/>
              <a:gd name="connsiteY7-80" fmla="*/ 18825 h 1398292"/>
              <a:gd name="connsiteX8-81" fmla="*/ 1643723 w 5701636"/>
              <a:gd name="connsiteY8-82" fmla="*/ 0 h 1398292"/>
              <a:gd name="connsiteX0-83" fmla="*/ 4623547 w 5701636"/>
              <a:gd name="connsiteY0-84" fmla="*/ 864405 h 1398292"/>
              <a:gd name="connsiteX1-85" fmla="*/ 4932228 w 5701636"/>
              <a:gd name="connsiteY1-86" fmla="*/ 163802 h 1398292"/>
              <a:gd name="connsiteX2-87" fmla="*/ 5050648 w 5701636"/>
              <a:gd name="connsiteY2-88" fmla="*/ 197351 h 1398292"/>
              <a:gd name="connsiteX3-89" fmla="*/ 5701636 w 5701636"/>
              <a:gd name="connsiteY3-90" fmla="*/ 664262 h 1398292"/>
              <a:gd name="connsiteX4-91" fmla="*/ 2850818 w 5701636"/>
              <a:gd name="connsiteY4-92" fmla="*/ 1398292 h 1398292"/>
              <a:gd name="connsiteX5-93" fmla="*/ 0 w 5701636"/>
              <a:gd name="connsiteY5-94" fmla="*/ 664262 h 1398292"/>
              <a:gd name="connsiteX6-95" fmla="*/ 1491949 w 5701636"/>
              <a:gd name="connsiteY6-96" fmla="*/ 18825 h 1398292"/>
              <a:gd name="connsiteX7-97" fmla="*/ 1643723 w 5701636"/>
              <a:gd name="connsiteY7-98" fmla="*/ 0 h 1398292"/>
              <a:gd name="connsiteX0-99" fmla="*/ 4932228 w 5701636"/>
              <a:gd name="connsiteY0-100" fmla="*/ 163802 h 1398292"/>
              <a:gd name="connsiteX1-101" fmla="*/ 5050648 w 5701636"/>
              <a:gd name="connsiteY1-102" fmla="*/ 197351 h 1398292"/>
              <a:gd name="connsiteX2-103" fmla="*/ 5701636 w 5701636"/>
              <a:gd name="connsiteY2-104" fmla="*/ 664262 h 1398292"/>
              <a:gd name="connsiteX3-105" fmla="*/ 2850818 w 5701636"/>
              <a:gd name="connsiteY3-106" fmla="*/ 1398292 h 1398292"/>
              <a:gd name="connsiteX4-107" fmla="*/ 0 w 5701636"/>
              <a:gd name="connsiteY4-108" fmla="*/ 664262 h 1398292"/>
              <a:gd name="connsiteX5-109" fmla="*/ 1491949 w 5701636"/>
              <a:gd name="connsiteY5-110" fmla="*/ 18825 h 1398292"/>
              <a:gd name="connsiteX6-111" fmla="*/ 1643723 w 5701636"/>
              <a:gd name="connsiteY6-112" fmla="*/ 0 h 13982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5701636" h="1398292">
                <a:moveTo>
                  <a:pt x="4932228" y="163802"/>
                </a:moveTo>
                <a:lnTo>
                  <a:pt x="5050648" y="197351"/>
                </a:lnTo>
                <a:cubicBezTo>
                  <a:pt x="5457334" y="324234"/>
                  <a:pt x="5701636" y="486902"/>
                  <a:pt x="5701636" y="664262"/>
                </a:cubicBezTo>
                <a:cubicBezTo>
                  <a:pt x="5701636" y="1069656"/>
                  <a:pt x="4425281" y="1398292"/>
                  <a:pt x="2850818" y="1398292"/>
                </a:cubicBezTo>
                <a:cubicBezTo>
                  <a:pt x="1276355" y="1398292"/>
                  <a:pt x="0" y="1069656"/>
                  <a:pt x="0" y="664262"/>
                </a:cubicBezTo>
                <a:cubicBezTo>
                  <a:pt x="0" y="385554"/>
                  <a:pt x="603277" y="143125"/>
                  <a:pt x="1491949" y="18825"/>
                </a:cubicBezTo>
                <a:lnTo>
                  <a:pt x="1643723" y="0"/>
                </a:lnTo>
              </a:path>
            </a:pathLst>
          </a:custGeom>
          <a:noFill/>
          <a:ln>
            <a:gradFill flip="none" rotWithShape="1">
              <a:gsLst>
                <a:gs pos="45000">
                  <a:schemeClr val="accent2">
                    <a:alpha val="28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22" name="椭圆 21"/>
          <p:cNvSpPr/>
          <p:nvPr userDrawn="1">
            <p:custDataLst>
              <p:tags r:id="rId9"/>
            </p:custDataLst>
          </p:nvPr>
        </p:nvSpPr>
        <p:spPr>
          <a:xfrm>
            <a:off x="11302365" y="2021205"/>
            <a:ext cx="160655" cy="160655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16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23" name="任意多边形: 形状 22"/>
          <p:cNvSpPr/>
          <p:nvPr userDrawn="1">
            <p:custDataLst>
              <p:tags r:id="rId10"/>
            </p:custDataLst>
          </p:nvPr>
        </p:nvSpPr>
        <p:spPr>
          <a:xfrm rot="2737699">
            <a:off x="6449060" y="3658235"/>
            <a:ext cx="440055" cy="441325"/>
          </a:xfrm>
          <a:custGeom>
            <a:avLst/>
            <a:gdLst>
              <a:gd name="connsiteX0" fmla="*/ 65832 w 1547845"/>
              <a:gd name="connsiteY0" fmla="*/ 95497 h 1551008"/>
              <a:gd name="connsiteX1" fmla="*/ 142001 w 1547845"/>
              <a:gd name="connsiteY1" fmla="*/ 149768 h 1551008"/>
              <a:gd name="connsiteX2" fmla="*/ 943056 w 1547845"/>
              <a:gd name="connsiteY2" fmla="*/ 239651 h 1551008"/>
              <a:gd name="connsiteX3" fmla="*/ 1441965 w 1547845"/>
              <a:gd name="connsiteY3" fmla="*/ 63796 h 1551008"/>
              <a:gd name="connsiteX4" fmla="*/ 1535560 w 1547845"/>
              <a:gd name="connsiteY4" fmla="*/ 0 h 1551008"/>
              <a:gd name="connsiteX5" fmla="*/ 1547845 w 1547845"/>
              <a:gd name="connsiteY5" fmla="*/ 0 h 1551008"/>
              <a:gd name="connsiteX6" fmla="*/ 1547845 w 1547845"/>
              <a:gd name="connsiteY6" fmla="*/ 16880 h 1551008"/>
              <a:gd name="connsiteX7" fmla="*/ 1537395 w 1547845"/>
              <a:gd name="connsiteY7" fmla="*/ 26354 h 1551008"/>
              <a:gd name="connsiteX8" fmla="*/ 1342041 w 1547845"/>
              <a:gd name="connsiteY8" fmla="*/ 957028 h 1551008"/>
              <a:gd name="connsiteX9" fmla="*/ 1498832 w 1547845"/>
              <a:gd name="connsiteY9" fmla="*/ 1486120 h 1551008"/>
              <a:gd name="connsiteX10" fmla="*/ 1537582 w 1547845"/>
              <a:gd name="connsiteY10" fmla="*/ 1551008 h 1551008"/>
              <a:gd name="connsiteX11" fmla="*/ 1526949 w 1547845"/>
              <a:gd name="connsiteY11" fmla="*/ 1551008 h 1551008"/>
              <a:gd name="connsiteX12" fmla="*/ 1487887 w 1547845"/>
              <a:gd name="connsiteY12" fmla="*/ 1504564 h 1551008"/>
              <a:gd name="connsiteX13" fmla="*/ 562086 w 1547845"/>
              <a:gd name="connsiteY13" fmla="*/ 1348002 h 1551008"/>
              <a:gd name="connsiteX14" fmla="*/ 47984 w 1547845"/>
              <a:gd name="connsiteY14" fmla="*/ 1526505 h 1551008"/>
              <a:gd name="connsiteX15" fmla="*/ 11184 w 1547845"/>
              <a:gd name="connsiteY15" fmla="*/ 1551008 h 1551008"/>
              <a:gd name="connsiteX16" fmla="*/ 0 w 1547845"/>
              <a:gd name="connsiteY16" fmla="*/ 1551008 h 1551008"/>
              <a:gd name="connsiteX17" fmla="*/ 21062 w 1547845"/>
              <a:gd name="connsiteY17" fmla="*/ 1534704 h 1551008"/>
              <a:gd name="connsiteX18" fmla="*/ 217186 w 1547845"/>
              <a:gd name="connsiteY18" fmla="*/ 609979 h 1551008"/>
              <a:gd name="connsiteX19" fmla="*/ 113169 w 1547845"/>
              <a:gd name="connsiteY19" fmla="*/ 200286 h 155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47845" h="1551008">
                <a:moveTo>
                  <a:pt x="65832" y="95497"/>
                </a:moveTo>
                <a:lnTo>
                  <a:pt x="142001" y="149768"/>
                </a:lnTo>
                <a:cubicBezTo>
                  <a:pt x="330614" y="255358"/>
                  <a:pt x="625761" y="294953"/>
                  <a:pt x="943056" y="239651"/>
                </a:cubicBezTo>
                <a:cubicBezTo>
                  <a:pt x="1133433" y="206470"/>
                  <a:pt x="1304749" y="143838"/>
                  <a:pt x="1441965" y="63796"/>
                </a:cubicBezTo>
                <a:lnTo>
                  <a:pt x="1535560" y="0"/>
                </a:lnTo>
                <a:lnTo>
                  <a:pt x="1547845" y="0"/>
                </a:lnTo>
                <a:lnTo>
                  <a:pt x="1547845" y="16880"/>
                </a:lnTo>
                <a:lnTo>
                  <a:pt x="1537395" y="26354"/>
                </a:lnTo>
                <a:cubicBezTo>
                  <a:pt x="1373852" y="196689"/>
                  <a:pt x="1290229" y="556725"/>
                  <a:pt x="1342041" y="957028"/>
                </a:cubicBezTo>
                <a:cubicBezTo>
                  <a:pt x="1367947" y="1157180"/>
                  <a:pt x="1424032" y="1338976"/>
                  <a:pt x="1498832" y="1486120"/>
                </a:cubicBezTo>
                <a:lnTo>
                  <a:pt x="1537582" y="1551008"/>
                </a:lnTo>
                <a:lnTo>
                  <a:pt x="1526949" y="1551008"/>
                </a:lnTo>
                <a:lnTo>
                  <a:pt x="1487887" y="1504564"/>
                </a:lnTo>
                <a:cubicBezTo>
                  <a:pt x="1312614" y="1348283"/>
                  <a:pt x="954096" y="1279678"/>
                  <a:pt x="562086" y="1348002"/>
                </a:cubicBezTo>
                <a:cubicBezTo>
                  <a:pt x="366080" y="1382164"/>
                  <a:pt x="189536" y="1445707"/>
                  <a:pt x="47984" y="1526505"/>
                </a:cubicBezTo>
                <a:lnTo>
                  <a:pt x="11184" y="1551008"/>
                </a:lnTo>
                <a:lnTo>
                  <a:pt x="0" y="1551008"/>
                </a:lnTo>
                <a:lnTo>
                  <a:pt x="21062" y="1534704"/>
                </a:lnTo>
                <a:cubicBezTo>
                  <a:pt x="184732" y="1365349"/>
                  <a:pt x="268652" y="1007608"/>
                  <a:pt x="217186" y="609979"/>
                </a:cubicBezTo>
                <a:cubicBezTo>
                  <a:pt x="197887" y="460867"/>
                  <a:pt x="161604" y="322028"/>
                  <a:pt x="113169" y="200286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16000">
                <a:schemeClr val="accent2">
                  <a:lumMod val="30000"/>
                  <a:lumOff val="7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355965" y="3230245"/>
            <a:ext cx="1518285" cy="17437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582920" y="5057140"/>
            <a:ext cx="5925820" cy="1256030"/>
          </a:xfrm>
          <a:prstGeom prst="rect">
            <a:avLst/>
          </a:prstGeom>
        </p:spPr>
      </p:pic>
      <p:sp>
        <p:nvSpPr>
          <p:cNvPr id="26" name="箭头: V 形 25"/>
          <p:cNvSpPr/>
          <p:nvPr userDrawn="1">
            <p:custDataLst>
              <p:tags r:id="rId15"/>
            </p:custDataLst>
          </p:nvPr>
        </p:nvSpPr>
        <p:spPr>
          <a:xfrm>
            <a:off x="1026795" y="704850"/>
            <a:ext cx="225425" cy="243205"/>
          </a:xfrm>
          <a:prstGeom prst="chevron">
            <a:avLst/>
          </a:prstGeom>
          <a:gradFill>
            <a:gsLst>
              <a:gs pos="100000">
                <a:schemeClr val="accent1"/>
              </a:gs>
              <a:gs pos="16000">
                <a:schemeClr val="accent1">
                  <a:alpha val="6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箭头: V 形 26"/>
          <p:cNvSpPr/>
          <p:nvPr userDrawn="1">
            <p:custDataLst>
              <p:tags r:id="rId16"/>
            </p:custDataLst>
          </p:nvPr>
        </p:nvSpPr>
        <p:spPr>
          <a:xfrm>
            <a:off x="1270000" y="697865"/>
            <a:ext cx="225425" cy="243205"/>
          </a:xfrm>
          <a:prstGeom prst="chevron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28" name="箭头: V 形 27"/>
          <p:cNvSpPr/>
          <p:nvPr userDrawn="1">
            <p:custDataLst>
              <p:tags r:id="rId17"/>
            </p:custDataLst>
          </p:nvPr>
        </p:nvSpPr>
        <p:spPr>
          <a:xfrm>
            <a:off x="1520825" y="697865"/>
            <a:ext cx="225425" cy="243205"/>
          </a:xfrm>
          <a:prstGeom prst="chevron">
            <a:avLst/>
          </a:prstGeom>
          <a:gradFill>
            <a:gsLst>
              <a:gs pos="100000">
                <a:schemeClr val="accent1"/>
              </a:gs>
              <a:gs pos="16000">
                <a:schemeClr val="accent1">
                  <a:alpha val="6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  <a:cs typeface="微软雅黑" panose="020B050302020402020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21"/>
            </p:custDataLst>
          </p:nvPr>
        </p:nvSpPr>
        <p:spPr>
          <a:xfrm>
            <a:off x="11717006" y="589657"/>
            <a:ext cx="391363" cy="5694043"/>
          </a:xfrm>
          <a:custGeom>
            <a:avLst/>
            <a:gdLst>
              <a:gd name="connsiteX0" fmla="*/ 180594 w 391363"/>
              <a:gd name="connsiteY0" fmla="*/ 5372631 h 5694043"/>
              <a:gd name="connsiteX1" fmla="*/ 237286 w 391363"/>
              <a:gd name="connsiteY1" fmla="*/ 5372631 h 5694043"/>
              <a:gd name="connsiteX2" fmla="*/ 318211 w 391363"/>
              <a:gd name="connsiteY2" fmla="*/ 5389547 h 5694043"/>
              <a:gd name="connsiteX3" fmla="*/ 372160 w 391363"/>
              <a:gd name="connsiteY3" fmla="*/ 5439611 h 5694043"/>
              <a:gd name="connsiteX4" fmla="*/ 391363 w 391363"/>
              <a:gd name="connsiteY4" fmla="*/ 5519849 h 5694043"/>
              <a:gd name="connsiteX5" fmla="*/ 366674 w 391363"/>
              <a:gd name="connsiteY5" fmla="*/ 5610375 h 5694043"/>
              <a:gd name="connsiteX6" fmla="*/ 297408 w 391363"/>
              <a:gd name="connsiteY6" fmla="*/ 5672097 h 5694043"/>
              <a:gd name="connsiteX7" fmla="*/ 195681 w 391363"/>
              <a:gd name="connsiteY7" fmla="*/ 5694043 h 5694043"/>
              <a:gd name="connsiteX8" fmla="*/ 93726 w 391363"/>
              <a:gd name="connsiteY8" fmla="*/ 5672097 h 5694043"/>
              <a:gd name="connsiteX9" fmla="*/ 24688 w 391363"/>
              <a:gd name="connsiteY9" fmla="*/ 5610375 h 5694043"/>
              <a:gd name="connsiteX10" fmla="*/ 0 w 391363"/>
              <a:gd name="connsiteY10" fmla="*/ 5519392 h 5694043"/>
              <a:gd name="connsiteX11" fmla="*/ 24003 w 391363"/>
              <a:gd name="connsiteY11" fmla="*/ 5429781 h 5694043"/>
              <a:gd name="connsiteX12" fmla="*/ 90525 w 391363"/>
              <a:gd name="connsiteY12" fmla="*/ 5381318 h 5694043"/>
              <a:gd name="connsiteX13" fmla="*/ 118414 w 391363"/>
              <a:gd name="connsiteY13" fmla="*/ 5440297 h 5694043"/>
              <a:gd name="connsiteX14" fmla="*/ 58521 w 391363"/>
              <a:gd name="connsiteY14" fmla="*/ 5520764 h 5694043"/>
              <a:gd name="connsiteX15" fmla="*/ 75666 w 391363"/>
              <a:gd name="connsiteY15" fmla="*/ 5573570 h 5694043"/>
              <a:gd name="connsiteX16" fmla="*/ 123901 w 391363"/>
              <a:gd name="connsiteY16" fmla="*/ 5609461 h 5694043"/>
              <a:gd name="connsiteX17" fmla="*/ 195681 w 391363"/>
              <a:gd name="connsiteY17" fmla="*/ 5622262 h 5694043"/>
              <a:gd name="connsiteX18" fmla="*/ 268605 w 391363"/>
              <a:gd name="connsiteY18" fmla="*/ 5609689 h 5694043"/>
              <a:gd name="connsiteX19" fmla="*/ 316153 w 391363"/>
              <a:gd name="connsiteY19" fmla="*/ 5574028 h 5694043"/>
              <a:gd name="connsiteX20" fmla="*/ 332841 w 391363"/>
              <a:gd name="connsiteY20" fmla="*/ 5519849 h 5694043"/>
              <a:gd name="connsiteX21" fmla="*/ 240944 w 391363"/>
              <a:gd name="connsiteY21" fmla="*/ 5437553 h 5694043"/>
              <a:gd name="connsiteX22" fmla="*/ 240944 w 391363"/>
              <a:gd name="connsiteY22" fmla="*/ 5509791 h 5694043"/>
              <a:gd name="connsiteX23" fmla="*/ 180594 w 391363"/>
              <a:gd name="connsiteY23" fmla="*/ 5509791 h 5694043"/>
              <a:gd name="connsiteX24" fmla="*/ 122529 w 391363"/>
              <a:gd name="connsiteY24" fmla="*/ 5096407 h 5694043"/>
              <a:gd name="connsiteX25" fmla="*/ 77724 w 391363"/>
              <a:gd name="connsiteY25" fmla="*/ 5112180 h 5694043"/>
              <a:gd name="connsiteX26" fmla="*/ 62179 w 391363"/>
              <a:gd name="connsiteY26" fmla="*/ 5156757 h 5694043"/>
              <a:gd name="connsiteX27" fmla="*/ 62179 w 391363"/>
              <a:gd name="connsiteY27" fmla="*/ 5220765 h 5694043"/>
              <a:gd name="connsiteX28" fmla="*/ 182880 w 391363"/>
              <a:gd name="connsiteY28" fmla="*/ 5220765 h 5694043"/>
              <a:gd name="connsiteX29" fmla="*/ 182880 w 391363"/>
              <a:gd name="connsiteY29" fmla="*/ 5156757 h 5694043"/>
              <a:gd name="connsiteX30" fmla="*/ 167335 w 391363"/>
              <a:gd name="connsiteY30" fmla="*/ 5112180 h 5694043"/>
              <a:gd name="connsiteX31" fmla="*/ 122529 w 391363"/>
              <a:gd name="connsiteY31" fmla="*/ 5096407 h 5694043"/>
              <a:gd name="connsiteX32" fmla="*/ 384962 w 391363"/>
              <a:gd name="connsiteY32" fmla="*/ 5001767 h 5694043"/>
              <a:gd name="connsiteX33" fmla="*/ 384962 w 391363"/>
              <a:gd name="connsiteY33" fmla="*/ 5087720 h 5694043"/>
              <a:gd name="connsiteX34" fmla="*/ 239115 w 391363"/>
              <a:gd name="connsiteY34" fmla="*/ 5181903 h 5694043"/>
              <a:gd name="connsiteX35" fmla="*/ 239115 w 391363"/>
              <a:gd name="connsiteY35" fmla="*/ 5220765 h 5694043"/>
              <a:gd name="connsiteX36" fmla="*/ 384962 w 391363"/>
              <a:gd name="connsiteY36" fmla="*/ 5220765 h 5694043"/>
              <a:gd name="connsiteX37" fmla="*/ 384962 w 391363"/>
              <a:gd name="connsiteY37" fmla="*/ 5292546 h 5694043"/>
              <a:gd name="connsiteX38" fmla="*/ 5943 w 391363"/>
              <a:gd name="connsiteY38" fmla="*/ 5292546 h 5694043"/>
              <a:gd name="connsiteX39" fmla="*/ 5943 w 391363"/>
              <a:gd name="connsiteY39" fmla="*/ 5140298 h 5694043"/>
              <a:gd name="connsiteX40" fmla="*/ 20345 w 391363"/>
              <a:gd name="connsiteY40" fmla="*/ 5079491 h 5694043"/>
              <a:gd name="connsiteX41" fmla="*/ 61264 w 391363"/>
              <a:gd name="connsiteY41" fmla="*/ 5039028 h 5694043"/>
              <a:gd name="connsiteX42" fmla="*/ 122529 w 391363"/>
              <a:gd name="connsiteY42" fmla="*/ 5024627 h 5694043"/>
              <a:gd name="connsiteX43" fmla="*/ 196367 w 391363"/>
              <a:gd name="connsiteY43" fmla="*/ 5046801 h 5694043"/>
              <a:gd name="connsiteX44" fmla="*/ 235458 w 391363"/>
              <a:gd name="connsiteY44" fmla="*/ 5107380 h 5694043"/>
              <a:gd name="connsiteX45" fmla="*/ 227685 w 391363"/>
              <a:gd name="connsiteY45" fmla="*/ 4748096 h 5694043"/>
              <a:gd name="connsiteX46" fmla="*/ 63550 w 391363"/>
              <a:gd name="connsiteY46" fmla="*/ 4796559 h 5694043"/>
              <a:gd name="connsiteX47" fmla="*/ 227685 w 391363"/>
              <a:gd name="connsiteY47" fmla="*/ 4845479 h 5694043"/>
              <a:gd name="connsiteX48" fmla="*/ 384962 w 391363"/>
              <a:gd name="connsiteY48" fmla="*/ 4623737 h 5694043"/>
              <a:gd name="connsiteX49" fmla="*/ 384962 w 391363"/>
              <a:gd name="connsiteY49" fmla="*/ 4701004 h 5694043"/>
              <a:gd name="connsiteX50" fmla="*/ 288036 w 391363"/>
              <a:gd name="connsiteY50" fmla="*/ 4729808 h 5694043"/>
              <a:gd name="connsiteX51" fmla="*/ 288036 w 391363"/>
              <a:gd name="connsiteY51" fmla="*/ 4863767 h 5694043"/>
              <a:gd name="connsiteX52" fmla="*/ 384962 w 391363"/>
              <a:gd name="connsiteY52" fmla="*/ 4892571 h 5694043"/>
              <a:gd name="connsiteX53" fmla="*/ 384962 w 391363"/>
              <a:gd name="connsiteY53" fmla="*/ 4965723 h 5694043"/>
              <a:gd name="connsiteX54" fmla="*/ 5943 w 391363"/>
              <a:gd name="connsiteY54" fmla="*/ 4839078 h 5694043"/>
              <a:gd name="connsiteX55" fmla="*/ 5943 w 391363"/>
              <a:gd name="connsiteY55" fmla="*/ 4750382 h 5694043"/>
              <a:gd name="connsiteX56" fmla="*/ 195681 w 391363"/>
              <a:gd name="connsiteY56" fmla="*/ 4316805 h 5694043"/>
              <a:gd name="connsiteX57" fmla="*/ 101269 w 391363"/>
              <a:gd name="connsiteY57" fmla="*/ 4346066 h 5694043"/>
              <a:gd name="connsiteX58" fmla="*/ 66294 w 391363"/>
              <a:gd name="connsiteY58" fmla="*/ 4427447 h 5694043"/>
              <a:gd name="connsiteX59" fmla="*/ 66294 w 391363"/>
              <a:gd name="connsiteY59" fmla="*/ 4487340 h 5694043"/>
              <a:gd name="connsiteX60" fmla="*/ 325069 w 391363"/>
              <a:gd name="connsiteY60" fmla="*/ 4487340 h 5694043"/>
              <a:gd name="connsiteX61" fmla="*/ 325069 w 391363"/>
              <a:gd name="connsiteY61" fmla="*/ 4427447 h 5694043"/>
              <a:gd name="connsiteX62" fmla="*/ 290093 w 391363"/>
              <a:gd name="connsiteY62" fmla="*/ 4346066 h 5694043"/>
              <a:gd name="connsiteX63" fmla="*/ 195681 w 391363"/>
              <a:gd name="connsiteY63" fmla="*/ 4316805 h 5694043"/>
              <a:gd name="connsiteX64" fmla="*/ 195681 w 391363"/>
              <a:gd name="connsiteY64" fmla="*/ 4245482 h 5694043"/>
              <a:gd name="connsiteX65" fmla="*/ 295579 w 391363"/>
              <a:gd name="connsiteY65" fmla="*/ 4266056 h 5694043"/>
              <a:gd name="connsiteX66" fmla="*/ 361645 w 391363"/>
              <a:gd name="connsiteY66" fmla="*/ 4324806 h 5694043"/>
              <a:gd name="connsiteX67" fmla="*/ 384962 w 391363"/>
              <a:gd name="connsiteY67" fmla="*/ 4414188 h 5694043"/>
              <a:gd name="connsiteX68" fmla="*/ 384962 w 391363"/>
              <a:gd name="connsiteY68" fmla="*/ 4559121 h 5694043"/>
              <a:gd name="connsiteX69" fmla="*/ 5943 w 391363"/>
              <a:gd name="connsiteY69" fmla="*/ 4559121 h 5694043"/>
              <a:gd name="connsiteX70" fmla="*/ 5943 w 391363"/>
              <a:gd name="connsiteY70" fmla="*/ 4414188 h 5694043"/>
              <a:gd name="connsiteX71" fmla="*/ 29489 w 391363"/>
              <a:gd name="connsiteY71" fmla="*/ 4324806 h 5694043"/>
              <a:gd name="connsiteX72" fmla="*/ 96012 w 391363"/>
              <a:gd name="connsiteY72" fmla="*/ 4266056 h 5694043"/>
              <a:gd name="connsiteX73" fmla="*/ 195681 w 391363"/>
              <a:gd name="connsiteY73" fmla="*/ 4245482 h 5694043"/>
              <a:gd name="connsiteX74" fmla="*/ 5943 w 391363"/>
              <a:gd name="connsiteY74" fmla="*/ 3863186 h 5694043"/>
              <a:gd name="connsiteX75" fmla="*/ 247802 w 391363"/>
              <a:gd name="connsiteY75" fmla="*/ 3863186 h 5694043"/>
              <a:gd name="connsiteX76" fmla="*/ 323926 w 391363"/>
              <a:gd name="connsiteY76" fmla="*/ 3881931 h 5694043"/>
              <a:gd name="connsiteX77" fmla="*/ 373532 w 391363"/>
              <a:gd name="connsiteY77" fmla="*/ 3935195 h 5694043"/>
              <a:gd name="connsiteX78" fmla="*/ 390906 w 391363"/>
              <a:gd name="connsiteY78" fmla="*/ 4016348 h 5694043"/>
              <a:gd name="connsiteX79" fmla="*/ 373532 w 391363"/>
              <a:gd name="connsiteY79" fmla="*/ 4097958 h 5694043"/>
              <a:gd name="connsiteX80" fmla="*/ 323926 w 391363"/>
              <a:gd name="connsiteY80" fmla="*/ 4151222 h 5694043"/>
              <a:gd name="connsiteX81" fmla="*/ 247802 w 391363"/>
              <a:gd name="connsiteY81" fmla="*/ 4169967 h 5694043"/>
              <a:gd name="connsiteX82" fmla="*/ 5943 w 391363"/>
              <a:gd name="connsiteY82" fmla="*/ 4169967 h 5694043"/>
              <a:gd name="connsiteX83" fmla="*/ 5943 w 391363"/>
              <a:gd name="connsiteY83" fmla="*/ 4102759 h 5694043"/>
              <a:gd name="connsiteX84" fmla="*/ 242316 w 391363"/>
              <a:gd name="connsiteY84" fmla="*/ 4102759 h 5694043"/>
              <a:gd name="connsiteX85" fmla="*/ 309753 w 391363"/>
              <a:gd name="connsiteY85" fmla="*/ 4081042 h 5694043"/>
              <a:gd name="connsiteX86" fmla="*/ 332841 w 391363"/>
              <a:gd name="connsiteY86" fmla="*/ 4018634 h 5694043"/>
              <a:gd name="connsiteX87" fmla="*/ 309753 w 391363"/>
              <a:gd name="connsiteY87" fmla="*/ 3956455 h 5694043"/>
              <a:gd name="connsiteX88" fmla="*/ 242316 w 391363"/>
              <a:gd name="connsiteY88" fmla="*/ 3934967 h 5694043"/>
              <a:gd name="connsiteX89" fmla="*/ 5943 w 391363"/>
              <a:gd name="connsiteY89" fmla="*/ 3934967 h 5694043"/>
              <a:gd name="connsiteX90" fmla="*/ 227685 w 391363"/>
              <a:gd name="connsiteY90" fmla="*/ 3586046 h 5694043"/>
              <a:gd name="connsiteX91" fmla="*/ 63550 w 391363"/>
              <a:gd name="connsiteY91" fmla="*/ 3634509 h 5694043"/>
              <a:gd name="connsiteX92" fmla="*/ 227685 w 391363"/>
              <a:gd name="connsiteY92" fmla="*/ 3683429 h 5694043"/>
              <a:gd name="connsiteX93" fmla="*/ 384962 w 391363"/>
              <a:gd name="connsiteY93" fmla="*/ 3461687 h 5694043"/>
              <a:gd name="connsiteX94" fmla="*/ 384962 w 391363"/>
              <a:gd name="connsiteY94" fmla="*/ 3538954 h 5694043"/>
              <a:gd name="connsiteX95" fmla="*/ 288036 w 391363"/>
              <a:gd name="connsiteY95" fmla="*/ 3567758 h 5694043"/>
              <a:gd name="connsiteX96" fmla="*/ 288036 w 391363"/>
              <a:gd name="connsiteY96" fmla="*/ 3701717 h 5694043"/>
              <a:gd name="connsiteX97" fmla="*/ 384962 w 391363"/>
              <a:gd name="connsiteY97" fmla="*/ 3730521 h 5694043"/>
              <a:gd name="connsiteX98" fmla="*/ 384962 w 391363"/>
              <a:gd name="connsiteY98" fmla="*/ 3803673 h 5694043"/>
              <a:gd name="connsiteX99" fmla="*/ 5943 w 391363"/>
              <a:gd name="connsiteY99" fmla="*/ 3677029 h 5694043"/>
              <a:gd name="connsiteX100" fmla="*/ 5943 w 391363"/>
              <a:gd name="connsiteY100" fmla="*/ 3588332 h 5694043"/>
              <a:gd name="connsiteX101" fmla="*/ 5943 w 391363"/>
              <a:gd name="connsiteY101" fmla="*/ 3141953 h 5694043"/>
              <a:gd name="connsiteX102" fmla="*/ 66294 w 391363"/>
              <a:gd name="connsiteY102" fmla="*/ 3141953 h 5694043"/>
              <a:gd name="connsiteX103" fmla="*/ 66294 w 391363"/>
              <a:gd name="connsiteY103" fmla="*/ 3241623 h 5694043"/>
              <a:gd name="connsiteX104" fmla="*/ 384962 w 391363"/>
              <a:gd name="connsiteY104" fmla="*/ 3241623 h 5694043"/>
              <a:gd name="connsiteX105" fmla="*/ 384962 w 391363"/>
              <a:gd name="connsiteY105" fmla="*/ 3313403 h 5694043"/>
              <a:gd name="connsiteX106" fmla="*/ 66294 w 391363"/>
              <a:gd name="connsiteY106" fmla="*/ 3313403 h 5694043"/>
              <a:gd name="connsiteX107" fmla="*/ 66294 w 391363"/>
              <a:gd name="connsiteY107" fmla="*/ 3413530 h 5694043"/>
              <a:gd name="connsiteX108" fmla="*/ 5943 w 391363"/>
              <a:gd name="connsiteY108" fmla="*/ 3413530 h 5694043"/>
              <a:gd name="connsiteX109" fmla="*/ 5943 w 391363"/>
              <a:gd name="connsiteY109" fmla="*/ 2998239 h 5694043"/>
              <a:gd name="connsiteX110" fmla="*/ 384962 w 391363"/>
              <a:gd name="connsiteY110" fmla="*/ 2998239 h 5694043"/>
              <a:gd name="connsiteX111" fmla="*/ 384962 w 391363"/>
              <a:gd name="connsiteY111" fmla="*/ 3070019 h 5694043"/>
              <a:gd name="connsiteX112" fmla="*/ 5943 w 391363"/>
              <a:gd name="connsiteY112" fmla="*/ 3070019 h 5694043"/>
              <a:gd name="connsiteX113" fmla="*/ 195681 w 391363"/>
              <a:gd name="connsiteY113" fmla="*/ 2637509 h 5694043"/>
              <a:gd name="connsiteX114" fmla="*/ 123901 w 391363"/>
              <a:gd name="connsiteY114" fmla="*/ 2650311 h 5694043"/>
              <a:gd name="connsiteX115" fmla="*/ 75666 w 391363"/>
              <a:gd name="connsiteY115" fmla="*/ 2686429 h 5694043"/>
              <a:gd name="connsiteX116" fmla="*/ 58521 w 391363"/>
              <a:gd name="connsiteY116" fmla="*/ 2739465 h 5694043"/>
              <a:gd name="connsiteX117" fmla="*/ 75666 w 391363"/>
              <a:gd name="connsiteY117" fmla="*/ 2792271 h 5694043"/>
              <a:gd name="connsiteX118" fmla="*/ 123901 w 391363"/>
              <a:gd name="connsiteY118" fmla="*/ 2828161 h 5694043"/>
              <a:gd name="connsiteX119" fmla="*/ 195681 w 391363"/>
              <a:gd name="connsiteY119" fmla="*/ 2840963 h 5694043"/>
              <a:gd name="connsiteX120" fmla="*/ 267233 w 391363"/>
              <a:gd name="connsiteY120" fmla="*/ 2828161 h 5694043"/>
              <a:gd name="connsiteX121" fmla="*/ 315696 w 391363"/>
              <a:gd name="connsiteY121" fmla="*/ 2792271 h 5694043"/>
              <a:gd name="connsiteX122" fmla="*/ 332841 w 391363"/>
              <a:gd name="connsiteY122" fmla="*/ 2739465 h 5694043"/>
              <a:gd name="connsiteX123" fmla="*/ 315696 w 391363"/>
              <a:gd name="connsiteY123" fmla="*/ 2686429 h 5694043"/>
              <a:gd name="connsiteX124" fmla="*/ 267233 w 391363"/>
              <a:gd name="connsiteY124" fmla="*/ 2650311 h 5694043"/>
              <a:gd name="connsiteX125" fmla="*/ 195681 w 391363"/>
              <a:gd name="connsiteY125" fmla="*/ 2637509 h 5694043"/>
              <a:gd name="connsiteX126" fmla="*/ 195681 w 391363"/>
              <a:gd name="connsiteY126" fmla="*/ 2566186 h 5694043"/>
              <a:gd name="connsiteX127" fmla="*/ 297637 w 391363"/>
              <a:gd name="connsiteY127" fmla="*/ 2587903 h 5694043"/>
              <a:gd name="connsiteX128" fmla="*/ 366674 w 391363"/>
              <a:gd name="connsiteY128" fmla="*/ 2649168 h 5694043"/>
              <a:gd name="connsiteX129" fmla="*/ 391363 w 391363"/>
              <a:gd name="connsiteY129" fmla="*/ 2739465 h 5694043"/>
              <a:gd name="connsiteX130" fmla="*/ 366674 w 391363"/>
              <a:gd name="connsiteY130" fmla="*/ 2829533 h 5694043"/>
              <a:gd name="connsiteX131" fmla="*/ 297637 w 391363"/>
              <a:gd name="connsiteY131" fmla="*/ 2890798 h 5694043"/>
              <a:gd name="connsiteX132" fmla="*/ 195681 w 391363"/>
              <a:gd name="connsiteY132" fmla="*/ 2912743 h 5694043"/>
              <a:gd name="connsiteX133" fmla="*/ 93726 w 391363"/>
              <a:gd name="connsiteY133" fmla="*/ 2890798 h 5694043"/>
              <a:gd name="connsiteX134" fmla="*/ 24688 w 391363"/>
              <a:gd name="connsiteY134" fmla="*/ 2829533 h 5694043"/>
              <a:gd name="connsiteX135" fmla="*/ 0 w 391363"/>
              <a:gd name="connsiteY135" fmla="*/ 2739465 h 5694043"/>
              <a:gd name="connsiteX136" fmla="*/ 24688 w 391363"/>
              <a:gd name="connsiteY136" fmla="*/ 2649168 h 5694043"/>
              <a:gd name="connsiteX137" fmla="*/ 93726 w 391363"/>
              <a:gd name="connsiteY137" fmla="*/ 2587903 h 5694043"/>
              <a:gd name="connsiteX138" fmla="*/ 195681 w 391363"/>
              <a:gd name="connsiteY138" fmla="*/ 2566186 h 5694043"/>
              <a:gd name="connsiteX139" fmla="*/ 5943 w 391363"/>
              <a:gd name="connsiteY139" fmla="*/ 2184043 h 5694043"/>
              <a:gd name="connsiteX140" fmla="*/ 384962 w 391363"/>
              <a:gd name="connsiteY140" fmla="*/ 2184043 h 5694043"/>
              <a:gd name="connsiteX141" fmla="*/ 384962 w 391363"/>
              <a:gd name="connsiteY141" fmla="*/ 2248965 h 5694043"/>
              <a:gd name="connsiteX142" fmla="*/ 119786 w 391363"/>
              <a:gd name="connsiteY142" fmla="*/ 2427273 h 5694043"/>
              <a:gd name="connsiteX143" fmla="*/ 384962 w 391363"/>
              <a:gd name="connsiteY143" fmla="*/ 2427273 h 5694043"/>
              <a:gd name="connsiteX144" fmla="*/ 384962 w 391363"/>
              <a:gd name="connsiteY144" fmla="*/ 2492196 h 5694043"/>
              <a:gd name="connsiteX145" fmla="*/ 5943 w 391363"/>
              <a:gd name="connsiteY145" fmla="*/ 2492196 h 5694043"/>
              <a:gd name="connsiteX146" fmla="*/ 5943 w 391363"/>
              <a:gd name="connsiteY146" fmla="*/ 2416301 h 5694043"/>
              <a:gd name="connsiteX147" fmla="*/ 256946 w 391363"/>
              <a:gd name="connsiteY147" fmla="*/ 2248508 h 5694043"/>
              <a:gd name="connsiteX148" fmla="*/ 5943 w 391363"/>
              <a:gd name="connsiteY148" fmla="*/ 2248508 h 5694043"/>
              <a:gd name="connsiteX149" fmla="*/ 5943 w 391363"/>
              <a:gd name="connsiteY149" fmla="*/ 1551278 h 5694043"/>
              <a:gd name="connsiteX150" fmla="*/ 66294 w 391363"/>
              <a:gd name="connsiteY150" fmla="*/ 1551278 h 5694043"/>
              <a:gd name="connsiteX151" fmla="*/ 66294 w 391363"/>
              <a:gd name="connsiteY151" fmla="*/ 1650948 h 5694043"/>
              <a:gd name="connsiteX152" fmla="*/ 384962 w 391363"/>
              <a:gd name="connsiteY152" fmla="*/ 1650948 h 5694043"/>
              <a:gd name="connsiteX153" fmla="*/ 384962 w 391363"/>
              <a:gd name="connsiteY153" fmla="*/ 1722728 h 5694043"/>
              <a:gd name="connsiteX154" fmla="*/ 66294 w 391363"/>
              <a:gd name="connsiteY154" fmla="*/ 1722728 h 5694043"/>
              <a:gd name="connsiteX155" fmla="*/ 66294 w 391363"/>
              <a:gd name="connsiteY155" fmla="*/ 1822855 h 5694043"/>
              <a:gd name="connsiteX156" fmla="*/ 5943 w 391363"/>
              <a:gd name="connsiteY156" fmla="*/ 1822855 h 5694043"/>
              <a:gd name="connsiteX157" fmla="*/ 5943 w 391363"/>
              <a:gd name="connsiteY157" fmla="*/ 1173022 h 5694043"/>
              <a:gd name="connsiteX158" fmla="*/ 384962 w 391363"/>
              <a:gd name="connsiteY158" fmla="*/ 1173022 h 5694043"/>
              <a:gd name="connsiteX159" fmla="*/ 384962 w 391363"/>
              <a:gd name="connsiteY159" fmla="*/ 1244803 h 5694043"/>
              <a:gd name="connsiteX160" fmla="*/ 216255 w 391363"/>
              <a:gd name="connsiteY160" fmla="*/ 1244803 h 5694043"/>
              <a:gd name="connsiteX161" fmla="*/ 216255 w 391363"/>
              <a:gd name="connsiteY161" fmla="*/ 1410767 h 5694043"/>
              <a:gd name="connsiteX162" fmla="*/ 384962 w 391363"/>
              <a:gd name="connsiteY162" fmla="*/ 1410767 h 5694043"/>
              <a:gd name="connsiteX163" fmla="*/ 384962 w 391363"/>
              <a:gd name="connsiteY163" fmla="*/ 1482547 h 5694043"/>
              <a:gd name="connsiteX164" fmla="*/ 5943 w 391363"/>
              <a:gd name="connsiteY164" fmla="*/ 1482547 h 5694043"/>
              <a:gd name="connsiteX165" fmla="*/ 5943 w 391363"/>
              <a:gd name="connsiteY165" fmla="*/ 1410767 h 5694043"/>
              <a:gd name="connsiteX166" fmla="*/ 156362 w 391363"/>
              <a:gd name="connsiteY166" fmla="*/ 1410767 h 5694043"/>
              <a:gd name="connsiteX167" fmla="*/ 156362 w 391363"/>
              <a:gd name="connsiteY167" fmla="*/ 1244803 h 5694043"/>
              <a:gd name="connsiteX168" fmla="*/ 5943 w 391363"/>
              <a:gd name="connsiteY168" fmla="*/ 1244803 h 5694043"/>
              <a:gd name="connsiteX169" fmla="*/ 5943 w 391363"/>
              <a:gd name="connsiteY169" fmla="*/ 848868 h 5694043"/>
              <a:gd name="connsiteX170" fmla="*/ 66294 w 391363"/>
              <a:gd name="connsiteY170" fmla="*/ 848868 h 5694043"/>
              <a:gd name="connsiteX171" fmla="*/ 66294 w 391363"/>
              <a:gd name="connsiteY171" fmla="*/ 1010717 h 5694043"/>
              <a:gd name="connsiteX172" fmla="*/ 156362 w 391363"/>
              <a:gd name="connsiteY172" fmla="*/ 1010717 h 5694043"/>
              <a:gd name="connsiteX173" fmla="*/ 156362 w 391363"/>
              <a:gd name="connsiteY173" fmla="*/ 859840 h 5694043"/>
              <a:gd name="connsiteX174" fmla="*/ 216255 w 391363"/>
              <a:gd name="connsiteY174" fmla="*/ 859840 h 5694043"/>
              <a:gd name="connsiteX175" fmla="*/ 216255 w 391363"/>
              <a:gd name="connsiteY175" fmla="*/ 1010717 h 5694043"/>
              <a:gd name="connsiteX176" fmla="*/ 325069 w 391363"/>
              <a:gd name="connsiteY176" fmla="*/ 1010717 h 5694043"/>
              <a:gd name="connsiteX177" fmla="*/ 325069 w 391363"/>
              <a:gd name="connsiteY177" fmla="*/ 848868 h 5694043"/>
              <a:gd name="connsiteX178" fmla="*/ 384962 w 391363"/>
              <a:gd name="connsiteY178" fmla="*/ 848868 h 5694043"/>
              <a:gd name="connsiteX179" fmla="*/ 384962 w 391363"/>
              <a:gd name="connsiteY179" fmla="*/ 1082497 h 5694043"/>
              <a:gd name="connsiteX180" fmla="*/ 5943 w 391363"/>
              <a:gd name="connsiteY180" fmla="*/ 1082497 h 5694043"/>
              <a:gd name="connsiteX181" fmla="*/ 276606 w 391363"/>
              <a:gd name="connsiteY181" fmla="*/ 504824 h 5694043"/>
              <a:gd name="connsiteX182" fmla="*/ 335813 w 391363"/>
              <a:gd name="connsiteY182" fmla="*/ 522426 h 5694043"/>
              <a:gd name="connsiteX183" fmla="*/ 376732 w 391363"/>
              <a:gd name="connsiteY183" fmla="*/ 571803 h 5694043"/>
              <a:gd name="connsiteX184" fmla="*/ 391363 w 391363"/>
              <a:gd name="connsiteY184" fmla="*/ 643812 h 5694043"/>
              <a:gd name="connsiteX185" fmla="*/ 368503 w 391363"/>
              <a:gd name="connsiteY185" fmla="*/ 736624 h 5694043"/>
              <a:gd name="connsiteX186" fmla="*/ 303580 w 391363"/>
              <a:gd name="connsiteY186" fmla="*/ 786002 h 5694043"/>
              <a:gd name="connsiteX187" fmla="*/ 276606 w 391363"/>
              <a:gd name="connsiteY187" fmla="*/ 728394 h 5694043"/>
              <a:gd name="connsiteX188" fmla="*/ 316839 w 391363"/>
              <a:gd name="connsiteY188" fmla="*/ 698676 h 5694043"/>
              <a:gd name="connsiteX189" fmla="*/ 330555 w 391363"/>
              <a:gd name="connsiteY189" fmla="*/ 644270 h 5694043"/>
              <a:gd name="connsiteX190" fmla="*/ 317068 w 391363"/>
              <a:gd name="connsiteY190" fmla="*/ 594206 h 5694043"/>
              <a:gd name="connsiteX191" fmla="*/ 278434 w 391363"/>
              <a:gd name="connsiteY191" fmla="*/ 577061 h 5694043"/>
              <a:gd name="connsiteX192" fmla="*/ 240944 w 391363"/>
              <a:gd name="connsiteY192" fmla="*/ 595121 h 5694043"/>
              <a:gd name="connsiteX193" fmla="*/ 218998 w 391363"/>
              <a:gd name="connsiteY193" fmla="*/ 657528 h 5694043"/>
              <a:gd name="connsiteX194" fmla="*/ 181508 w 391363"/>
              <a:gd name="connsiteY194" fmla="*/ 743939 h 5694043"/>
              <a:gd name="connsiteX195" fmla="*/ 109728 w 391363"/>
              <a:gd name="connsiteY195" fmla="*/ 771828 h 5694043"/>
              <a:gd name="connsiteX196" fmla="*/ 52806 w 391363"/>
              <a:gd name="connsiteY196" fmla="*/ 756055 h 5694043"/>
              <a:gd name="connsiteX197" fmla="*/ 13944 w 391363"/>
              <a:gd name="connsiteY197" fmla="*/ 710563 h 5694043"/>
              <a:gd name="connsiteX198" fmla="*/ 0 w 391363"/>
              <a:gd name="connsiteY198" fmla="*/ 640612 h 5694043"/>
              <a:gd name="connsiteX199" fmla="*/ 20345 w 391363"/>
              <a:gd name="connsiteY199" fmla="*/ 556487 h 5694043"/>
              <a:gd name="connsiteX200" fmla="*/ 79552 w 391363"/>
              <a:gd name="connsiteY200" fmla="*/ 511224 h 5694043"/>
              <a:gd name="connsiteX201" fmla="*/ 106070 w 391363"/>
              <a:gd name="connsiteY201" fmla="*/ 568374 h 5694043"/>
              <a:gd name="connsiteX202" fmla="*/ 72237 w 391363"/>
              <a:gd name="connsiteY202" fmla="*/ 593749 h 5694043"/>
              <a:gd name="connsiteX203" fmla="*/ 60807 w 391363"/>
              <a:gd name="connsiteY203" fmla="*/ 638783 h 5694043"/>
              <a:gd name="connsiteX204" fmla="*/ 72466 w 391363"/>
              <a:gd name="connsiteY204" fmla="*/ 684732 h 5694043"/>
              <a:gd name="connsiteX205" fmla="*/ 106527 w 391363"/>
              <a:gd name="connsiteY205" fmla="*/ 700048 h 5694043"/>
              <a:gd name="connsiteX206" fmla="*/ 139446 w 391363"/>
              <a:gd name="connsiteY206" fmla="*/ 684046 h 5694043"/>
              <a:gd name="connsiteX207" fmla="*/ 158191 w 391363"/>
              <a:gd name="connsiteY207" fmla="*/ 627810 h 5694043"/>
              <a:gd name="connsiteX208" fmla="*/ 197967 w 391363"/>
              <a:gd name="connsiteY208" fmla="*/ 534084 h 5694043"/>
              <a:gd name="connsiteX209" fmla="*/ 276606 w 391363"/>
              <a:gd name="connsiteY209" fmla="*/ 504824 h 5694043"/>
              <a:gd name="connsiteX210" fmla="*/ 5943 w 391363"/>
              <a:gd name="connsiteY210" fmla="*/ 359816 h 5694043"/>
              <a:gd name="connsiteX211" fmla="*/ 384962 w 391363"/>
              <a:gd name="connsiteY211" fmla="*/ 359816 h 5694043"/>
              <a:gd name="connsiteX212" fmla="*/ 384962 w 391363"/>
              <a:gd name="connsiteY212" fmla="*/ 431597 h 5694043"/>
              <a:gd name="connsiteX213" fmla="*/ 5943 w 391363"/>
              <a:gd name="connsiteY213" fmla="*/ 431597 h 5694043"/>
              <a:gd name="connsiteX214" fmla="*/ 276606 w 391363"/>
              <a:gd name="connsiteY214" fmla="*/ 0 h 5694043"/>
              <a:gd name="connsiteX215" fmla="*/ 335813 w 391363"/>
              <a:gd name="connsiteY215" fmla="*/ 17602 h 5694043"/>
              <a:gd name="connsiteX216" fmla="*/ 376732 w 391363"/>
              <a:gd name="connsiteY216" fmla="*/ 66979 h 5694043"/>
              <a:gd name="connsiteX217" fmla="*/ 391363 w 391363"/>
              <a:gd name="connsiteY217" fmla="*/ 138988 h 5694043"/>
              <a:gd name="connsiteX218" fmla="*/ 368503 w 391363"/>
              <a:gd name="connsiteY218" fmla="*/ 231800 h 5694043"/>
              <a:gd name="connsiteX219" fmla="*/ 303580 w 391363"/>
              <a:gd name="connsiteY219" fmla="*/ 281177 h 5694043"/>
              <a:gd name="connsiteX220" fmla="*/ 276606 w 391363"/>
              <a:gd name="connsiteY220" fmla="*/ 223570 h 5694043"/>
              <a:gd name="connsiteX221" fmla="*/ 316839 w 391363"/>
              <a:gd name="connsiteY221" fmla="*/ 193852 h 5694043"/>
              <a:gd name="connsiteX222" fmla="*/ 330555 w 391363"/>
              <a:gd name="connsiteY222" fmla="*/ 139446 h 5694043"/>
              <a:gd name="connsiteX223" fmla="*/ 317068 w 391363"/>
              <a:gd name="connsiteY223" fmla="*/ 89382 h 5694043"/>
              <a:gd name="connsiteX224" fmla="*/ 278434 w 391363"/>
              <a:gd name="connsiteY224" fmla="*/ 72237 h 5694043"/>
              <a:gd name="connsiteX225" fmla="*/ 240944 w 391363"/>
              <a:gd name="connsiteY225" fmla="*/ 90297 h 5694043"/>
              <a:gd name="connsiteX226" fmla="*/ 218998 w 391363"/>
              <a:gd name="connsiteY226" fmla="*/ 152704 h 5694043"/>
              <a:gd name="connsiteX227" fmla="*/ 181508 w 391363"/>
              <a:gd name="connsiteY227" fmla="*/ 239115 h 5694043"/>
              <a:gd name="connsiteX228" fmla="*/ 109728 w 391363"/>
              <a:gd name="connsiteY228" fmla="*/ 267004 h 5694043"/>
              <a:gd name="connsiteX229" fmla="*/ 52806 w 391363"/>
              <a:gd name="connsiteY229" fmla="*/ 251231 h 5694043"/>
              <a:gd name="connsiteX230" fmla="*/ 13944 w 391363"/>
              <a:gd name="connsiteY230" fmla="*/ 205739 h 5694043"/>
              <a:gd name="connsiteX231" fmla="*/ 0 w 391363"/>
              <a:gd name="connsiteY231" fmla="*/ 135788 h 5694043"/>
              <a:gd name="connsiteX232" fmla="*/ 20345 w 391363"/>
              <a:gd name="connsiteY232" fmla="*/ 51663 h 5694043"/>
              <a:gd name="connsiteX233" fmla="*/ 79552 w 391363"/>
              <a:gd name="connsiteY233" fmla="*/ 6400 h 5694043"/>
              <a:gd name="connsiteX234" fmla="*/ 106070 w 391363"/>
              <a:gd name="connsiteY234" fmla="*/ 63550 h 5694043"/>
              <a:gd name="connsiteX235" fmla="*/ 72237 w 391363"/>
              <a:gd name="connsiteY235" fmla="*/ 88925 h 5694043"/>
              <a:gd name="connsiteX236" fmla="*/ 60807 w 391363"/>
              <a:gd name="connsiteY236" fmla="*/ 133959 h 5694043"/>
              <a:gd name="connsiteX237" fmla="*/ 72466 w 391363"/>
              <a:gd name="connsiteY237" fmla="*/ 179908 h 5694043"/>
              <a:gd name="connsiteX238" fmla="*/ 106527 w 391363"/>
              <a:gd name="connsiteY238" fmla="*/ 195224 h 5694043"/>
              <a:gd name="connsiteX239" fmla="*/ 139446 w 391363"/>
              <a:gd name="connsiteY239" fmla="*/ 179222 h 5694043"/>
              <a:gd name="connsiteX240" fmla="*/ 158191 w 391363"/>
              <a:gd name="connsiteY240" fmla="*/ 122986 h 5694043"/>
              <a:gd name="connsiteX241" fmla="*/ 197967 w 391363"/>
              <a:gd name="connsiteY241" fmla="*/ 29260 h 5694043"/>
              <a:gd name="connsiteX242" fmla="*/ 276606 w 391363"/>
              <a:gd name="connsiteY242" fmla="*/ 0 h 56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391363" h="5694043">
                <a:moveTo>
                  <a:pt x="180594" y="5372631"/>
                </a:moveTo>
                <a:lnTo>
                  <a:pt x="237286" y="5372631"/>
                </a:lnTo>
                <a:cubicBezTo>
                  <a:pt x="268071" y="5372631"/>
                  <a:pt x="295046" y="5378270"/>
                  <a:pt x="318211" y="5389547"/>
                </a:cubicBezTo>
                <a:cubicBezTo>
                  <a:pt x="341376" y="5400825"/>
                  <a:pt x="359359" y="5417513"/>
                  <a:pt x="372160" y="5439611"/>
                </a:cubicBezTo>
                <a:cubicBezTo>
                  <a:pt x="384962" y="5461709"/>
                  <a:pt x="391363" y="5488455"/>
                  <a:pt x="391363" y="5519849"/>
                </a:cubicBezTo>
                <a:cubicBezTo>
                  <a:pt x="391363" y="5553682"/>
                  <a:pt x="383133" y="5583857"/>
                  <a:pt x="366674" y="5610375"/>
                </a:cubicBezTo>
                <a:cubicBezTo>
                  <a:pt x="350215" y="5636893"/>
                  <a:pt x="327126" y="5657467"/>
                  <a:pt x="297408" y="5672097"/>
                </a:cubicBezTo>
                <a:cubicBezTo>
                  <a:pt x="267690" y="5686727"/>
                  <a:pt x="233781" y="5694043"/>
                  <a:pt x="195681" y="5694043"/>
                </a:cubicBezTo>
                <a:cubicBezTo>
                  <a:pt x="157276" y="5694043"/>
                  <a:pt x="123291" y="5686727"/>
                  <a:pt x="93726" y="5672097"/>
                </a:cubicBezTo>
                <a:cubicBezTo>
                  <a:pt x="64160" y="5657467"/>
                  <a:pt x="41148" y="5636893"/>
                  <a:pt x="24688" y="5610375"/>
                </a:cubicBezTo>
                <a:cubicBezTo>
                  <a:pt x="8229" y="5583857"/>
                  <a:pt x="0" y="5553530"/>
                  <a:pt x="0" y="5519392"/>
                </a:cubicBezTo>
                <a:cubicBezTo>
                  <a:pt x="0" y="5483731"/>
                  <a:pt x="8001" y="5453860"/>
                  <a:pt x="24003" y="5429781"/>
                </a:cubicBezTo>
                <a:cubicBezTo>
                  <a:pt x="40005" y="5405702"/>
                  <a:pt x="62179" y="5389547"/>
                  <a:pt x="90525" y="5381318"/>
                </a:cubicBezTo>
                <a:lnTo>
                  <a:pt x="118414" y="5440297"/>
                </a:lnTo>
                <a:cubicBezTo>
                  <a:pt x="78486" y="5452489"/>
                  <a:pt x="58521" y="5479311"/>
                  <a:pt x="58521" y="5520764"/>
                </a:cubicBezTo>
                <a:cubicBezTo>
                  <a:pt x="58521" y="5540576"/>
                  <a:pt x="64236" y="5558178"/>
                  <a:pt x="75666" y="5573570"/>
                </a:cubicBezTo>
                <a:cubicBezTo>
                  <a:pt x="87096" y="5588963"/>
                  <a:pt x="103174" y="5600926"/>
                  <a:pt x="123901" y="5609461"/>
                </a:cubicBezTo>
                <a:cubicBezTo>
                  <a:pt x="144627" y="5617995"/>
                  <a:pt x="168554" y="5622262"/>
                  <a:pt x="195681" y="5622262"/>
                </a:cubicBezTo>
                <a:cubicBezTo>
                  <a:pt x="223723" y="5622262"/>
                  <a:pt x="248031" y="5618071"/>
                  <a:pt x="268605" y="5609689"/>
                </a:cubicBezTo>
                <a:cubicBezTo>
                  <a:pt x="289179" y="5601307"/>
                  <a:pt x="305028" y="5589420"/>
                  <a:pt x="316153" y="5574028"/>
                </a:cubicBezTo>
                <a:cubicBezTo>
                  <a:pt x="327279" y="5558635"/>
                  <a:pt x="332841" y="5540576"/>
                  <a:pt x="332841" y="5519849"/>
                </a:cubicBezTo>
                <a:cubicBezTo>
                  <a:pt x="332841" y="5466814"/>
                  <a:pt x="302209" y="5439382"/>
                  <a:pt x="240944" y="5437553"/>
                </a:cubicBezTo>
                <a:lnTo>
                  <a:pt x="240944" y="5509791"/>
                </a:lnTo>
                <a:lnTo>
                  <a:pt x="180594" y="5509791"/>
                </a:lnTo>
                <a:close/>
                <a:moveTo>
                  <a:pt x="122529" y="5096407"/>
                </a:moveTo>
                <a:cubicBezTo>
                  <a:pt x="103022" y="5096407"/>
                  <a:pt x="88087" y="5101665"/>
                  <a:pt x="77724" y="5112180"/>
                </a:cubicBezTo>
                <a:cubicBezTo>
                  <a:pt x="67360" y="5122696"/>
                  <a:pt x="62179" y="5137555"/>
                  <a:pt x="62179" y="5156757"/>
                </a:cubicBezTo>
                <a:lnTo>
                  <a:pt x="62179" y="5220765"/>
                </a:lnTo>
                <a:lnTo>
                  <a:pt x="182880" y="5220765"/>
                </a:lnTo>
                <a:lnTo>
                  <a:pt x="182880" y="5156757"/>
                </a:lnTo>
                <a:cubicBezTo>
                  <a:pt x="182880" y="5137555"/>
                  <a:pt x="177698" y="5122696"/>
                  <a:pt x="167335" y="5112180"/>
                </a:cubicBezTo>
                <a:cubicBezTo>
                  <a:pt x="156972" y="5101665"/>
                  <a:pt x="142036" y="5096407"/>
                  <a:pt x="122529" y="5096407"/>
                </a:cubicBezTo>
                <a:close/>
                <a:moveTo>
                  <a:pt x="384962" y="5001767"/>
                </a:moveTo>
                <a:lnTo>
                  <a:pt x="384962" y="5087720"/>
                </a:lnTo>
                <a:lnTo>
                  <a:pt x="239115" y="5181903"/>
                </a:lnTo>
                <a:lnTo>
                  <a:pt x="239115" y="5220765"/>
                </a:lnTo>
                <a:lnTo>
                  <a:pt x="384962" y="5220765"/>
                </a:lnTo>
                <a:lnTo>
                  <a:pt x="384962" y="5292546"/>
                </a:lnTo>
                <a:lnTo>
                  <a:pt x="5943" y="5292546"/>
                </a:lnTo>
                <a:lnTo>
                  <a:pt x="5943" y="5140298"/>
                </a:lnTo>
                <a:cubicBezTo>
                  <a:pt x="5943" y="5117133"/>
                  <a:pt x="10744" y="5096864"/>
                  <a:pt x="20345" y="5079491"/>
                </a:cubicBezTo>
                <a:cubicBezTo>
                  <a:pt x="29946" y="5062117"/>
                  <a:pt x="43586" y="5048630"/>
                  <a:pt x="61264" y="5039028"/>
                </a:cubicBezTo>
                <a:cubicBezTo>
                  <a:pt x="78943" y="5029427"/>
                  <a:pt x="99364" y="5024627"/>
                  <a:pt x="122529" y="5024627"/>
                </a:cubicBezTo>
                <a:cubicBezTo>
                  <a:pt x="151790" y="5024627"/>
                  <a:pt x="176403" y="5032018"/>
                  <a:pt x="196367" y="5046801"/>
                </a:cubicBezTo>
                <a:cubicBezTo>
                  <a:pt x="216331" y="5061584"/>
                  <a:pt x="229362" y="5081777"/>
                  <a:pt x="235458" y="5107380"/>
                </a:cubicBezTo>
                <a:close/>
                <a:moveTo>
                  <a:pt x="227685" y="4748096"/>
                </a:moveTo>
                <a:lnTo>
                  <a:pt x="63550" y="4796559"/>
                </a:lnTo>
                <a:lnTo>
                  <a:pt x="227685" y="4845479"/>
                </a:lnTo>
                <a:close/>
                <a:moveTo>
                  <a:pt x="384962" y="4623737"/>
                </a:moveTo>
                <a:lnTo>
                  <a:pt x="384962" y="4701004"/>
                </a:lnTo>
                <a:lnTo>
                  <a:pt x="288036" y="4729808"/>
                </a:lnTo>
                <a:lnTo>
                  <a:pt x="288036" y="4863767"/>
                </a:lnTo>
                <a:lnTo>
                  <a:pt x="384962" y="4892571"/>
                </a:lnTo>
                <a:lnTo>
                  <a:pt x="384962" y="4965723"/>
                </a:lnTo>
                <a:lnTo>
                  <a:pt x="5943" y="4839078"/>
                </a:lnTo>
                <a:lnTo>
                  <a:pt x="5943" y="4750382"/>
                </a:lnTo>
                <a:close/>
                <a:moveTo>
                  <a:pt x="195681" y="4316805"/>
                </a:moveTo>
                <a:cubicBezTo>
                  <a:pt x="156057" y="4316805"/>
                  <a:pt x="124587" y="4326558"/>
                  <a:pt x="101269" y="4346066"/>
                </a:cubicBezTo>
                <a:cubicBezTo>
                  <a:pt x="77952" y="4365573"/>
                  <a:pt x="66294" y="4392700"/>
                  <a:pt x="66294" y="4427447"/>
                </a:cubicBezTo>
                <a:lnTo>
                  <a:pt x="66294" y="4487340"/>
                </a:lnTo>
                <a:lnTo>
                  <a:pt x="325069" y="4487340"/>
                </a:lnTo>
                <a:lnTo>
                  <a:pt x="325069" y="4427447"/>
                </a:lnTo>
                <a:cubicBezTo>
                  <a:pt x="325069" y="4392700"/>
                  <a:pt x="313410" y="4365573"/>
                  <a:pt x="290093" y="4346066"/>
                </a:cubicBezTo>
                <a:cubicBezTo>
                  <a:pt x="266776" y="4326558"/>
                  <a:pt x="235305" y="4316805"/>
                  <a:pt x="195681" y="4316805"/>
                </a:cubicBezTo>
                <a:close/>
                <a:moveTo>
                  <a:pt x="195681" y="4245482"/>
                </a:moveTo>
                <a:cubicBezTo>
                  <a:pt x="233781" y="4245482"/>
                  <a:pt x="267081" y="4252340"/>
                  <a:pt x="295579" y="4266056"/>
                </a:cubicBezTo>
                <a:cubicBezTo>
                  <a:pt x="324078" y="4279772"/>
                  <a:pt x="346100" y="4299355"/>
                  <a:pt x="361645" y="4324806"/>
                </a:cubicBezTo>
                <a:cubicBezTo>
                  <a:pt x="377190" y="4350257"/>
                  <a:pt x="384962" y="4380051"/>
                  <a:pt x="384962" y="4414188"/>
                </a:cubicBezTo>
                <a:lnTo>
                  <a:pt x="384962" y="4559121"/>
                </a:lnTo>
                <a:lnTo>
                  <a:pt x="5943" y="4559121"/>
                </a:lnTo>
                <a:lnTo>
                  <a:pt x="5943" y="4414188"/>
                </a:lnTo>
                <a:cubicBezTo>
                  <a:pt x="5943" y="4380051"/>
                  <a:pt x="13792" y="4350257"/>
                  <a:pt x="29489" y="4324806"/>
                </a:cubicBezTo>
                <a:cubicBezTo>
                  <a:pt x="45186" y="4299355"/>
                  <a:pt x="67360" y="4279772"/>
                  <a:pt x="96012" y="4266056"/>
                </a:cubicBezTo>
                <a:cubicBezTo>
                  <a:pt x="124663" y="4252340"/>
                  <a:pt x="157886" y="4245482"/>
                  <a:pt x="195681" y="4245482"/>
                </a:cubicBezTo>
                <a:close/>
                <a:moveTo>
                  <a:pt x="5943" y="3863186"/>
                </a:moveTo>
                <a:lnTo>
                  <a:pt x="247802" y="3863186"/>
                </a:lnTo>
                <a:cubicBezTo>
                  <a:pt x="277063" y="3863186"/>
                  <a:pt x="302437" y="3869435"/>
                  <a:pt x="323926" y="3881931"/>
                </a:cubicBezTo>
                <a:cubicBezTo>
                  <a:pt x="345414" y="3894428"/>
                  <a:pt x="361950" y="3912183"/>
                  <a:pt x="373532" y="3935195"/>
                </a:cubicBezTo>
                <a:cubicBezTo>
                  <a:pt x="385114" y="3958208"/>
                  <a:pt x="390906" y="3985259"/>
                  <a:pt x="390906" y="4016348"/>
                </a:cubicBezTo>
                <a:cubicBezTo>
                  <a:pt x="390906" y="4047743"/>
                  <a:pt x="385114" y="4074946"/>
                  <a:pt x="373532" y="4097958"/>
                </a:cubicBezTo>
                <a:cubicBezTo>
                  <a:pt x="361950" y="4120971"/>
                  <a:pt x="345414" y="4138725"/>
                  <a:pt x="323926" y="4151222"/>
                </a:cubicBezTo>
                <a:cubicBezTo>
                  <a:pt x="302437" y="4163719"/>
                  <a:pt x="277063" y="4169967"/>
                  <a:pt x="247802" y="4169967"/>
                </a:cubicBezTo>
                <a:lnTo>
                  <a:pt x="5943" y="4169967"/>
                </a:lnTo>
                <a:lnTo>
                  <a:pt x="5943" y="4102759"/>
                </a:lnTo>
                <a:lnTo>
                  <a:pt x="242316" y="4102759"/>
                </a:lnTo>
                <a:cubicBezTo>
                  <a:pt x="271881" y="4102759"/>
                  <a:pt x="294360" y="4095520"/>
                  <a:pt x="309753" y="4081042"/>
                </a:cubicBezTo>
                <a:cubicBezTo>
                  <a:pt x="325145" y="4066564"/>
                  <a:pt x="332841" y="4045761"/>
                  <a:pt x="332841" y="4018634"/>
                </a:cubicBezTo>
                <a:cubicBezTo>
                  <a:pt x="332841" y="3991507"/>
                  <a:pt x="325145" y="3970780"/>
                  <a:pt x="309753" y="3956455"/>
                </a:cubicBezTo>
                <a:cubicBezTo>
                  <a:pt x="294360" y="3942129"/>
                  <a:pt x="271881" y="3934967"/>
                  <a:pt x="242316" y="3934967"/>
                </a:cubicBezTo>
                <a:lnTo>
                  <a:pt x="5943" y="3934967"/>
                </a:lnTo>
                <a:close/>
                <a:moveTo>
                  <a:pt x="227685" y="3586046"/>
                </a:moveTo>
                <a:lnTo>
                  <a:pt x="63550" y="3634509"/>
                </a:lnTo>
                <a:lnTo>
                  <a:pt x="227685" y="3683429"/>
                </a:lnTo>
                <a:close/>
                <a:moveTo>
                  <a:pt x="384962" y="3461687"/>
                </a:moveTo>
                <a:lnTo>
                  <a:pt x="384962" y="3538954"/>
                </a:lnTo>
                <a:lnTo>
                  <a:pt x="288036" y="3567758"/>
                </a:lnTo>
                <a:lnTo>
                  <a:pt x="288036" y="3701717"/>
                </a:lnTo>
                <a:lnTo>
                  <a:pt x="384962" y="3730521"/>
                </a:lnTo>
                <a:lnTo>
                  <a:pt x="384962" y="3803673"/>
                </a:lnTo>
                <a:lnTo>
                  <a:pt x="5943" y="3677029"/>
                </a:lnTo>
                <a:lnTo>
                  <a:pt x="5943" y="3588332"/>
                </a:lnTo>
                <a:close/>
                <a:moveTo>
                  <a:pt x="5943" y="3141953"/>
                </a:moveTo>
                <a:lnTo>
                  <a:pt x="66294" y="3141953"/>
                </a:lnTo>
                <a:lnTo>
                  <a:pt x="66294" y="3241623"/>
                </a:lnTo>
                <a:lnTo>
                  <a:pt x="384962" y="3241623"/>
                </a:lnTo>
                <a:lnTo>
                  <a:pt x="384962" y="3313403"/>
                </a:lnTo>
                <a:lnTo>
                  <a:pt x="66294" y="3313403"/>
                </a:lnTo>
                <a:lnTo>
                  <a:pt x="66294" y="3413530"/>
                </a:lnTo>
                <a:lnTo>
                  <a:pt x="5943" y="3413530"/>
                </a:lnTo>
                <a:close/>
                <a:moveTo>
                  <a:pt x="5943" y="2998239"/>
                </a:moveTo>
                <a:lnTo>
                  <a:pt x="384962" y="2998239"/>
                </a:lnTo>
                <a:lnTo>
                  <a:pt x="384962" y="3070019"/>
                </a:lnTo>
                <a:lnTo>
                  <a:pt x="5943" y="3070019"/>
                </a:lnTo>
                <a:close/>
                <a:moveTo>
                  <a:pt x="195681" y="2637509"/>
                </a:moveTo>
                <a:cubicBezTo>
                  <a:pt x="168554" y="2637509"/>
                  <a:pt x="144627" y="2641776"/>
                  <a:pt x="123901" y="2650311"/>
                </a:cubicBezTo>
                <a:cubicBezTo>
                  <a:pt x="103174" y="2658845"/>
                  <a:pt x="87096" y="2670885"/>
                  <a:pt x="75666" y="2686429"/>
                </a:cubicBezTo>
                <a:cubicBezTo>
                  <a:pt x="64236" y="2701974"/>
                  <a:pt x="58521" y="2719653"/>
                  <a:pt x="58521" y="2739465"/>
                </a:cubicBezTo>
                <a:cubicBezTo>
                  <a:pt x="58521" y="2759277"/>
                  <a:pt x="64236" y="2776879"/>
                  <a:pt x="75666" y="2792271"/>
                </a:cubicBezTo>
                <a:cubicBezTo>
                  <a:pt x="87096" y="2807664"/>
                  <a:pt x="103174" y="2819627"/>
                  <a:pt x="123901" y="2828161"/>
                </a:cubicBezTo>
                <a:cubicBezTo>
                  <a:pt x="144627" y="2836696"/>
                  <a:pt x="168554" y="2840963"/>
                  <a:pt x="195681" y="2840963"/>
                </a:cubicBezTo>
                <a:cubicBezTo>
                  <a:pt x="222504" y="2840963"/>
                  <a:pt x="246354" y="2836696"/>
                  <a:pt x="267233" y="2828161"/>
                </a:cubicBezTo>
                <a:cubicBezTo>
                  <a:pt x="288112" y="2819627"/>
                  <a:pt x="304266" y="2807664"/>
                  <a:pt x="315696" y="2792271"/>
                </a:cubicBezTo>
                <a:cubicBezTo>
                  <a:pt x="327126" y="2776879"/>
                  <a:pt x="332841" y="2759277"/>
                  <a:pt x="332841" y="2739465"/>
                </a:cubicBezTo>
                <a:cubicBezTo>
                  <a:pt x="332841" y="2719653"/>
                  <a:pt x="327126" y="2701974"/>
                  <a:pt x="315696" y="2686429"/>
                </a:cubicBezTo>
                <a:cubicBezTo>
                  <a:pt x="304266" y="2670885"/>
                  <a:pt x="288112" y="2658845"/>
                  <a:pt x="267233" y="2650311"/>
                </a:cubicBezTo>
                <a:cubicBezTo>
                  <a:pt x="246354" y="2641776"/>
                  <a:pt x="222504" y="2637509"/>
                  <a:pt x="195681" y="2637509"/>
                </a:cubicBezTo>
                <a:close/>
                <a:moveTo>
                  <a:pt x="195681" y="2566186"/>
                </a:moveTo>
                <a:cubicBezTo>
                  <a:pt x="234086" y="2566186"/>
                  <a:pt x="268071" y="2573425"/>
                  <a:pt x="297637" y="2587903"/>
                </a:cubicBezTo>
                <a:cubicBezTo>
                  <a:pt x="327202" y="2602381"/>
                  <a:pt x="350215" y="2622802"/>
                  <a:pt x="366674" y="2649168"/>
                </a:cubicBezTo>
                <a:cubicBezTo>
                  <a:pt x="383133" y="2675533"/>
                  <a:pt x="391363" y="2705632"/>
                  <a:pt x="391363" y="2739465"/>
                </a:cubicBezTo>
                <a:cubicBezTo>
                  <a:pt x="391363" y="2773297"/>
                  <a:pt x="383133" y="2803321"/>
                  <a:pt x="366674" y="2829533"/>
                </a:cubicBezTo>
                <a:cubicBezTo>
                  <a:pt x="350215" y="2855746"/>
                  <a:pt x="327202" y="2876168"/>
                  <a:pt x="297637" y="2890798"/>
                </a:cubicBezTo>
                <a:cubicBezTo>
                  <a:pt x="268071" y="2905428"/>
                  <a:pt x="234086" y="2912743"/>
                  <a:pt x="195681" y="2912743"/>
                </a:cubicBezTo>
                <a:cubicBezTo>
                  <a:pt x="157276" y="2912743"/>
                  <a:pt x="123291" y="2905428"/>
                  <a:pt x="93726" y="2890798"/>
                </a:cubicBezTo>
                <a:cubicBezTo>
                  <a:pt x="64160" y="2876168"/>
                  <a:pt x="41148" y="2855746"/>
                  <a:pt x="24688" y="2829533"/>
                </a:cubicBezTo>
                <a:cubicBezTo>
                  <a:pt x="8229" y="2803321"/>
                  <a:pt x="0" y="2773297"/>
                  <a:pt x="0" y="2739465"/>
                </a:cubicBezTo>
                <a:cubicBezTo>
                  <a:pt x="0" y="2705632"/>
                  <a:pt x="8229" y="2675533"/>
                  <a:pt x="24688" y="2649168"/>
                </a:cubicBezTo>
                <a:cubicBezTo>
                  <a:pt x="41148" y="2622802"/>
                  <a:pt x="64160" y="2602381"/>
                  <a:pt x="93726" y="2587903"/>
                </a:cubicBezTo>
                <a:cubicBezTo>
                  <a:pt x="123291" y="2573425"/>
                  <a:pt x="157276" y="2566186"/>
                  <a:pt x="195681" y="2566186"/>
                </a:cubicBezTo>
                <a:close/>
                <a:moveTo>
                  <a:pt x="5943" y="2184043"/>
                </a:moveTo>
                <a:lnTo>
                  <a:pt x="384962" y="2184043"/>
                </a:lnTo>
                <a:lnTo>
                  <a:pt x="384962" y="2248965"/>
                </a:lnTo>
                <a:lnTo>
                  <a:pt x="119786" y="2427273"/>
                </a:lnTo>
                <a:lnTo>
                  <a:pt x="384962" y="2427273"/>
                </a:lnTo>
                <a:lnTo>
                  <a:pt x="384962" y="2492196"/>
                </a:lnTo>
                <a:lnTo>
                  <a:pt x="5943" y="2492196"/>
                </a:lnTo>
                <a:lnTo>
                  <a:pt x="5943" y="2416301"/>
                </a:lnTo>
                <a:lnTo>
                  <a:pt x="256946" y="2248508"/>
                </a:lnTo>
                <a:lnTo>
                  <a:pt x="5943" y="2248508"/>
                </a:lnTo>
                <a:close/>
                <a:moveTo>
                  <a:pt x="5943" y="1551278"/>
                </a:moveTo>
                <a:lnTo>
                  <a:pt x="66294" y="1551278"/>
                </a:lnTo>
                <a:lnTo>
                  <a:pt x="66294" y="1650948"/>
                </a:lnTo>
                <a:lnTo>
                  <a:pt x="384962" y="1650948"/>
                </a:lnTo>
                <a:lnTo>
                  <a:pt x="384962" y="1722728"/>
                </a:lnTo>
                <a:lnTo>
                  <a:pt x="66294" y="1722728"/>
                </a:lnTo>
                <a:lnTo>
                  <a:pt x="66294" y="1822855"/>
                </a:lnTo>
                <a:lnTo>
                  <a:pt x="5943" y="1822855"/>
                </a:lnTo>
                <a:close/>
                <a:moveTo>
                  <a:pt x="5943" y="1173022"/>
                </a:moveTo>
                <a:lnTo>
                  <a:pt x="384962" y="1173022"/>
                </a:lnTo>
                <a:lnTo>
                  <a:pt x="384962" y="1244803"/>
                </a:lnTo>
                <a:lnTo>
                  <a:pt x="216255" y="1244803"/>
                </a:lnTo>
                <a:lnTo>
                  <a:pt x="216255" y="1410767"/>
                </a:lnTo>
                <a:lnTo>
                  <a:pt x="384962" y="1410767"/>
                </a:lnTo>
                <a:lnTo>
                  <a:pt x="384962" y="1482547"/>
                </a:lnTo>
                <a:lnTo>
                  <a:pt x="5943" y="1482547"/>
                </a:lnTo>
                <a:lnTo>
                  <a:pt x="5943" y="1410767"/>
                </a:lnTo>
                <a:lnTo>
                  <a:pt x="156362" y="1410767"/>
                </a:lnTo>
                <a:lnTo>
                  <a:pt x="156362" y="1244803"/>
                </a:lnTo>
                <a:lnTo>
                  <a:pt x="5943" y="1244803"/>
                </a:lnTo>
                <a:close/>
                <a:moveTo>
                  <a:pt x="5943" y="848868"/>
                </a:moveTo>
                <a:lnTo>
                  <a:pt x="66294" y="848868"/>
                </a:lnTo>
                <a:lnTo>
                  <a:pt x="66294" y="1010717"/>
                </a:lnTo>
                <a:lnTo>
                  <a:pt x="156362" y="1010717"/>
                </a:lnTo>
                <a:lnTo>
                  <a:pt x="156362" y="859840"/>
                </a:lnTo>
                <a:lnTo>
                  <a:pt x="216255" y="859840"/>
                </a:lnTo>
                <a:lnTo>
                  <a:pt x="216255" y="1010717"/>
                </a:lnTo>
                <a:lnTo>
                  <a:pt x="325069" y="1010717"/>
                </a:lnTo>
                <a:lnTo>
                  <a:pt x="325069" y="848868"/>
                </a:lnTo>
                <a:lnTo>
                  <a:pt x="384962" y="848868"/>
                </a:lnTo>
                <a:lnTo>
                  <a:pt x="384962" y="1082497"/>
                </a:lnTo>
                <a:lnTo>
                  <a:pt x="5943" y="1082497"/>
                </a:lnTo>
                <a:close/>
                <a:moveTo>
                  <a:pt x="276606" y="504824"/>
                </a:moveTo>
                <a:cubicBezTo>
                  <a:pt x="298551" y="504824"/>
                  <a:pt x="318287" y="510691"/>
                  <a:pt x="335813" y="522426"/>
                </a:cubicBezTo>
                <a:cubicBezTo>
                  <a:pt x="353339" y="534160"/>
                  <a:pt x="366979" y="550620"/>
                  <a:pt x="376732" y="571803"/>
                </a:cubicBezTo>
                <a:cubicBezTo>
                  <a:pt x="386486" y="592987"/>
                  <a:pt x="391363" y="616990"/>
                  <a:pt x="391363" y="643812"/>
                </a:cubicBezTo>
                <a:cubicBezTo>
                  <a:pt x="391363" y="680998"/>
                  <a:pt x="383743" y="711935"/>
                  <a:pt x="368503" y="736624"/>
                </a:cubicBezTo>
                <a:cubicBezTo>
                  <a:pt x="353263" y="761313"/>
                  <a:pt x="331622" y="777772"/>
                  <a:pt x="303580" y="786002"/>
                </a:cubicBezTo>
                <a:lnTo>
                  <a:pt x="276606" y="728394"/>
                </a:lnTo>
                <a:cubicBezTo>
                  <a:pt x="294284" y="722908"/>
                  <a:pt x="307695" y="713002"/>
                  <a:pt x="316839" y="698676"/>
                </a:cubicBezTo>
                <a:cubicBezTo>
                  <a:pt x="325983" y="684351"/>
                  <a:pt x="330555" y="666215"/>
                  <a:pt x="330555" y="644270"/>
                </a:cubicBezTo>
                <a:cubicBezTo>
                  <a:pt x="330555" y="622324"/>
                  <a:pt x="326059" y="605636"/>
                  <a:pt x="317068" y="594206"/>
                </a:cubicBezTo>
                <a:cubicBezTo>
                  <a:pt x="308076" y="582776"/>
                  <a:pt x="295198" y="577061"/>
                  <a:pt x="278434" y="577061"/>
                </a:cubicBezTo>
                <a:cubicBezTo>
                  <a:pt x="262585" y="577061"/>
                  <a:pt x="250088" y="583081"/>
                  <a:pt x="240944" y="595121"/>
                </a:cubicBezTo>
                <a:cubicBezTo>
                  <a:pt x="231800" y="607160"/>
                  <a:pt x="224485" y="627963"/>
                  <a:pt x="218998" y="657528"/>
                </a:cubicBezTo>
                <a:cubicBezTo>
                  <a:pt x="211988" y="696543"/>
                  <a:pt x="199491" y="725346"/>
                  <a:pt x="181508" y="743939"/>
                </a:cubicBezTo>
                <a:cubicBezTo>
                  <a:pt x="163525" y="762532"/>
                  <a:pt x="139598" y="771828"/>
                  <a:pt x="109728" y="771828"/>
                </a:cubicBezTo>
                <a:cubicBezTo>
                  <a:pt x="88392" y="771828"/>
                  <a:pt x="69418" y="766571"/>
                  <a:pt x="52806" y="756055"/>
                </a:cubicBezTo>
                <a:cubicBezTo>
                  <a:pt x="36195" y="745539"/>
                  <a:pt x="23241" y="730376"/>
                  <a:pt x="13944" y="710563"/>
                </a:cubicBezTo>
                <a:cubicBezTo>
                  <a:pt x="4648" y="690751"/>
                  <a:pt x="0" y="667434"/>
                  <a:pt x="0" y="640612"/>
                </a:cubicBezTo>
                <a:cubicBezTo>
                  <a:pt x="0" y="606474"/>
                  <a:pt x="6781" y="578433"/>
                  <a:pt x="20345" y="556487"/>
                </a:cubicBezTo>
                <a:cubicBezTo>
                  <a:pt x="33909" y="534542"/>
                  <a:pt x="53644" y="519454"/>
                  <a:pt x="79552" y="511224"/>
                </a:cubicBezTo>
                <a:lnTo>
                  <a:pt x="106070" y="568374"/>
                </a:lnTo>
                <a:cubicBezTo>
                  <a:pt x="91135" y="574165"/>
                  <a:pt x="79857" y="582624"/>
                  <a:pt x="72237" y="593749"/>
                </a:cubicBezTo>
                <a:cubicBezTo>
                  <a:pt x="64617" y="604874"/>
                  <a:pt x="60807" y="619885"/>
                  <a:pt x="60807" y="638783"/>
                </a:cubicBezTo>
                <a:cubicBezTo>
                  <a:pt x="60807" y="659205"/>
                  <a:pt x="64693" y="674521"/>
                  <a:pt x="72466" y="684732"/>
                </a:cubicBezTo>
                <a:cubicBezTo>
                  <a:pt x="80238" y="694942"/>
                  <a:pt x="91592" y="700048"/>
                  <a:pt x="106527" y="700048"/>
                </a:cubicBezTo>
                <a:cubicBezTo>
                  <a:pt x="120853" y="700048"/>
                  <a:pt x="131826" y="694714"/>
                  <a:pt x="139446" y="684046"/>
                </a:cubicBezTo>
                <a:cubicBezTo>
                  <a:pt x="147066" y="673378"/>
                  <a:pt x="153314" y="654633"/>
                  <a:pt x="158191" y="627810"/>
                </a:cubicBezTo>
                <a:cubicBezTo>
                  <a:pt x="165811" y="584833"/>
                  <a:pt x="179070" y="553592"/>
                  <a:pt x="197967" y="534084"/>
                </a:cubicBezTo>
                <a:cubicBezTo>
                  <a:pt x="216865" y="514577"/>
                  <a:pt x="243078" y="504824"/>
                  <a:pt x="276606" y="504824"/>
                </a:cubicBezTo>
                <a:close/>
                <a:moveTo>
                  <a:pt x="5943" y="359816"/>
                </a:moveTo>
                <a:lnTo>
                  <a:pt x="384962" y="359816"/>
                </a:lnTo>
                <a:lnTo>
                  <a:pt x="384962" y="431597"/>
                </a:lnTo>
                <a:lnTo>
                  <a:pt x="5943" y="431597"/>
                </a:lnTo>
                <a:close/>
                <a:moveTo>
                  <a:pt x="276606" y="0"/>
                </a:moveTo>
                <a:cubicBezTo>
                  <a:pt x="298551" y="0"/>
                  <a:pt x="318287" y="5867"/>
                  <a:pt x="335813" y="17602"/>
                </a:cubicBezTo>
                <a:cubicBezTo>
                  <a:pt x="353339" y="29337"/>
                  <a:pt x="366979" y="45796"/>
                  <a:pt x="376732" y="66979"/>
                </a:cubicBezTo>
                <a:cubicBezTo>
                  <a:pt x="386486" y="88163"/>
                  <a:pt x="391363" y="112166"/>
                  <a:pt x="391363" y="138988"/>
                </a:cubicBezTo>
                <a:cubicBezTo>
                  <a:pt x="391363" y="176174"/>
                  <a:pt x="383743" y="207111"/>
                  <a:pt x="368503" y="231800"/>
                </a:cubicBezTo>
                <a:cubicBezTo>
                  <a:pt x="353263" y="256489"/>
                  <a:pt x="331622" y="272948"/>
                  <a:pt x="303580" y="281177"/>
                </a:cubicBezTo>
                <a:lnTo>
                  <a:pt x="276606" y="223570"/>
                </a:lnTo>
                <a:cubicBezTo>
                  <a:pt x="294284" y="218084"/>
                  <a:pt x="307695" y="208178"/>
                  <a:pt x="316839" y="193852"/>
                </a:cubicBezTo>
                <a:cubicBezTo>
                  <a:pt x="325983" y="179527"/>
                  <a:pt x="330555" y="161391"/>
                  <a:pt x="330555" y="139446"/>
                </a:cubicBezTo>
                <a:cubicBezTo>
                  <a:pt x="330555" y="117500"/>
                  <a:pt x="326059" y="100812"/>
                  <a:pt x="317068" y="89382"/>
                </a:cubicBezTo>
                <a:cubicBezTo>
                  <a:pt x="308076" y="77952"/>
                  <a:pt x="295198" y="72237"/>
                  <a:pt x="278434" y="72237"/>
                </a:cubicBezTo>
                <a:cubicBezTo>
                  <a:pt x="262585" y="72237"/>
                  <a:pt x="250088" y="78257"/>
                  <a:pt x="240944" y="90297"/>
                </a:cubicBezTo>
                <a:cubicBezTo>
                  <a:pt x="231800" y="102336"/>
                  <a:pt x="224485" y="123139"/>
                  <a:pt x="218998" y="152704"/>
                </a:cubicBezTo>
                <a:cubicBezTo>
                  <a:pt x="211988" y="191719"/>
                  <a:pt x="199491" y="220522"/>
                  <a:pt x="181508" y="239115"/>
                </a:cubicBezTo>
                <a:cubicBezTo>
                  <a:pt x="163525" y="257708"/>
                  <a:pt x="139598" y="267004"/>
                  <a:pt x="109728" y="267004"/>
                </a:cubicBezTo>
                <a:cubicBezTo>
                  <a:pt x="88392" y="267004"/>
                  <a:pt x="69418" y="261747"/>
                  <a:pt x="52806" y="251231"/>
                </a:cubicBezTo>
                <a:cubicBezTo>
                  <a:pt x="36195" y="240715"/>
                  <a:pt x="23241" y="225552"/>
                  <a:pt x="13944" y="205739"/>
                </a:cubicBezTo>
                <a:cubicBezTo>
                  <a:pt x="4648" y="185928"/>
                  <a:pt x="0" y="162610"/>
                  <a:pt x="0" y="135788"/>
                </a:cubicBezTo>
                <a:cubicBezTo>
                  <a:pt x="0" y="101650"/>
                  <a:pt x="6781" y="73609"/>
                  <a:pt x="20345" y="51663"/>
                </a:cubicBezTo>
                <a:cubicBezTo>
                  <a:pt x="33909" y="29718"/>
                  <a:pt x="53644" y="14630"/>
                  <a:pt x="79552" y="6400"/>
                </a:cubicBezTo>
                <a:lnTo>
                  <a:pt x="106070" y="63550"/>
                </a:lnTo>
                <a:cubicBezTo>
                  <a:pt x="91135" y="69341"/>
                  <a:pt x="79857" y="77800"/>
                  <a:pt x="72237" y="88925"/>
                </a:cubicBezTo>
                <a:cubicBezTo>
                  <a:pt x="64617" y="100050"/>
                  <a:pt x="60807" y="115062"/>
                  <a:pt x="60807" y="133959"/>
                </a:cubicBezTo>
                <a:cubicBezTo>
                  <a:pt x="60807" y="154381"/>
                  <a:pt x="64693" y="169697"/>
                  <a:pt x="72466" y="179908"/>
                </a:cubicBezTo>
                <a:cubicBezTo>
                  <a:pt x="80238" y="190118"/>
                  <a:pt x="91592" y="195224"/>
                  <a:pt x="106527" y="195224"/>
                </a:cubicBezTo>
                <a:cubicBezTo>
                  <a:pt x="120853" y="195224"/>
                  <a:pt x="131826" y="189890"/>
                  <a:pt x="139446" y="179222"/>
                </a:cubicBezTo>
                <a:cubicBezTo>
                  <a:pt x="147066" y="168554"/>
                  <a:pt x="153314" y="149809"/>
                  <a:pt x="158191" y="122986"/>
                </a:cubicBezTo>
                <a:cubicBezTo>
                  <a:pt x="165811" y="80009"/>
                  <a:pt x="179070" y="48768"/>
                  <a:pt x="197967" y="29260"/>
                </a:cubicBezTo>
                <a:cubicBezTo>
                  <a:pt x="216865" y="9753"/>
                  <a:pt x="243078" y="0"/>
                  <a:pt x="276606" y="0"/>
                </a:cubicBezTo>
                <a:close/>
              </a:path>
            </a:pathLst>
          </a:custGeom>
          <a:noFill/>
          <a:ln w="635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2"/>
            </p:custDataLst>
          </p:nvPr>
        </p:nvSpPr>
        <p:spPr>
          <a:xfrm>
            <a:off x="982662" y="1678309"/>
            <a:ext cx="6861737" cy="1748891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200">
                <a:solidFill>
                  <a:schemeClr val="tx2">
                    <a:lumMod val="90000"/>
                    <a:lumOff val="1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23"/>
            </p:custDataLst>
          </p:nvPr>
        </p:nvSpPr>
        <p:spPr>
          <a:xfrm>
            <a:off x="1015200" y="4006800"/>
            <a:ext cx="2368800" cy="450000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FFFFFF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4" Type="http://schemas.openxmlformats.org/officeDocument/2006/relationships/theme" Target="../theme/theme3.xml"/><Relationship Id="rId23" Type="http://schemas.openxmlformats.org/officeDocument/2006/relationships/tags" Target="../tags/tag262.xml"/><Relationship Id="rId22" Type="http://schemas.openxmlformats.org/officeDocument/2006/relationships/tags" Target="../tags/tag261.xml"/><Relationship Id="rId21" Type="http://schemas.openxmlformats.org/officeDocument/2006/relationships/tags" Target="../tags/tag260.xml"/><Relationship Id="rId20" Type="http://schemas.openxmlformats.org/officeDocument/2006/relationships/tags" Target="../tags/tag259.xml"/><Relationship Id="rId2" Type="http://schemas.openxmlformats.org/officeDocument/2006/relationships/slideLayout" Target="../slideLayouts/slideLayout25.xml"/><Relationship Id="rId19" Type="http://schemas.openxmlformats.org/officeDocument/2006/relationships/tags" Target="../tags/tag258.xml"/><Relationship Id="rId18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18" Type="http://schemas.openxmlformats.org/officeDocument/2006/relationships/tags" Target="../tags/tag275.xml"/><Relationship Id="rId17" Type="http://schemas.openxmlformats.org/officeDocument/2006/relationships/tags" Target="../tags/tag274.xml"/><Relationship Id="rId16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5" Type="http://schemas.openxmlformats.org/officeDocument/2006/relationships/theme" Target="../theme/theme5.xml"/><Relationship Id="rId24" Type="http://schemas.openxmlformats.org/officeDocument/2006/relationships/tags" Target="../tags/tag418.xml"/><Relationship Id="rId23" Type="http://schemas.openxmlformats.org/officeDocument/2006/relationships/tags" Target="../tags/tag417.xml"/><Relationship Id="rId22" Type="http://schemas.openxmlformats.org/officeDocument/2006/relationships/tags" Target="../tags/tag416.xml"/><Relationship Id="rId21" Type="http://schemas.openxmlformats.org/officeDocument/2006/relationships/tags" Target="../tags/tag415.xml"/><Relationship Id="rId20" Type="http://schemas.openxmlformats.org/officeDocument/2006/relationships/tags" Target="../tags/tag414.xml"/><Relationship Id="rId2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6" Type="http://schemas.openxmlformats.org/officeDocument/2006/relationships/theme" Target="../theme/theme6.xml"/><Relationship Id="rId25" Type="http://schemas.openxmlformats.org/officeDocument/2006/relationships/tags" Target="../tags/tag540.xml"/><Relationship Id="rId24" Type="http://schemas.openxmlformats.org/officeDocument/2006/relationships/tags" Target="../tags/tag539.xml"/><Relationship Id="rId23" Type="http://schemas.openxmlformats.org/officeDocument/2006/relationships/tags" Target="../tags/tag538.xml"/><Relationship Id="rId22" Type="http://schemas.openxmlformats.org/officeDocument/2006/relationships/tags" Target="../tags/tag537.xml"/><Relationship Id="rId21" Type="http://schemas.openxmlformats.org/officeDocument/2006/relationships/tags" Target="../tags/tag536.xml"/><Relationship Id="rId20" Type="http://schemas.openxmlformats.org/officeDocument/2006/relationships/tags" Target="../tags/tag535.xml"/><Relationship Id="rId2" Type="http://schemas.openxmlformats.org/officeDocument/2006/relationships/slideLayout" Target="../slideLayouts/slideLayout78.xml"/><Relationship Id="rId19" Type="http://schemas.openxmlformats.org/officeDocument/2006/relationships/image" Target="../media/image29.png"/><Relationship Id="rId18" Type="http://schemas.openxmlformats.org/officeDocument/2006/relationships/tags" Target="../tags/tag534.xml"/><Relationship Id="rId17" Type="http://schemas.openxmlformats.org/officeDocument/2006/relationships/tags" Target="../tags/tag533.xml"/><Relationship Id="rId16" Type="http://schemas.openxmlformats.org/officeDocument/2006/relationships/tags" Target="../tags/tag532.xml"/><Relationship Id="rId15" Type="http://schemas.openxmlformats.org/officeDocument/2006/relationships/tags" Target="../tags/tag531.xml"/><Relationship Id="rId14" Type="http://schemas.openxmlformats.org/officeDocument/2006/relationships/tags" Target="../tags/tag530.xml"/><Relationship Id="rId13" Type="http://schemas.openxmlformats.org/officeDocument/2006/relationships/tags" Target="../tags/tag529.xml"/><Relationship Id="rId12" Type="http://schemas.openxmlformats.org/officeDocument/2006/relationships/tags" Target="../tags/tag528.xml"/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3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 userDrawn="1">
            <p:custDataLst>
              <p:tags r:id="rId12"/>
            </p:custDataLst>
          </p:nvPr>
        </p:nvSpPr>
        <p:spPr>
          <a:xfrm flipH="1">
            <a:off x="0" y="6425084"/>
            <a:ext cx="12192000" cy="432916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1">
                  <a:alpha val="10000"/>
                </a:schemeClr>
              </a:gs>
              <a:gs pos="18000">
                <a:schemeClr val="accent1">
                  <a:alpha val="10000"/>
                </a:schemeClr>
              </a:gs>
            </a:gsLst>
            <a:lin ang="2700000" scaled="1"/>
          </a:gradFill>
          <a:ln>
            <a:noFill/>
          </a:ln>
          <a:effectLst>
            <a:outerShdw blurRad="127000" dist="127000" dir="5400000" algn="t" rotWithShape="0">
              <a:srgbClr val="4787FB">
                <a:alpha val="10000"/>
              </a:srgbClr>
            </a:outerShdw>
          </a:effectLst>
          <a:scene3d>
            <a:camera prst="orthographicFront"/>
            <a:lightRig rig="glow" dir="t"/>
          </a:scene3d>
          <a:sp3d extrusionH="127000"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2" name="任意多边形: 形状 11"/>
          <p:cNvSpPr/>
          <p:nvPr userDrawn="1">
            <p:custDataLst>
              <p:tags r:id="rId13"/>
            </p:custDataLst>
          </p:nvPr>
        </p:nvSpPr>
        <p:spPr>
          <a:xfrm>
            <a:off x="11442065" y="6110605"/>
            <a:ext cx="534670" cy="412750"/>
          </a:xfrm>
          <a:custGeom>
            <a:avLst/>
            <a:gdLst>
              <a:gd name="connsiteX0" fmla="*/ 142782 w 1343090"/>
              <a:gd name="connsiteY0" fmla="*/ 0 h 1036511"/>
              <a:gd name="connsiteX1" fmla="*/ 1200308 w 1343090"/>
              <a:gd name="connsiteY1" fmla="*/ 0 h 1036511"/>
              <a:gd name="connsiteX2" fmla="*/ 1343090 w 1343090"/>
              <a:gd name="connsiteY2" fmla="*/ 142782 h 1036511"/>
              <a:gd name="connsiteX3" fmla="*/ 1343090 w 1343090"/>
              <a:gd name="connsiteY3" fmla="*/ 713890 h 1036511"/>
              <a:gd name="connsiteX4" fmla="*/ 1200308 w 1343090"/>
              <a:gd name="connsiteY4" fmla="*/ 856672 h 1036511"/>
              <a:gd name="connsiteX5" fmla="*/ 810960 w 1343090"/>
              <a:gd name="connsiteY5" fmla="*/ 856672 h 1036511"/>
              <a:gd name="connsiteX6" fmla="*/ 725124 w 1343090"/>
              <a:gd name="connsiteY6" fmla="*/ 1005393 h 1036511"/>
              <a:gd name="connsiteX7" fmla="*/ 640313 w 1343090"/>
              <a:gd name="connsiteY7" fmla="*/ 1028215 h 1036511"/>
              <a:gd name="connsiteX8" fmla="*/ 617492 w 1343090"/>
              <a:gd name="connsiteY8" fmla="*/ 1005393 h 1036511"/>
              <a:gd name="connsiteX9" fmla="*/ 531374 w 1343090"/>
              <a:gd name="connsiteY9" fmla="*/ 856672 h 1036511"/>
              <a:gd name="connsiteX10" fmla="*/ 142782 w 1343090"/>
              <a:gd name="connsiteY10" fmla="*/ 856672 h 1036511"/>
              <a:gd name="connsiteX11" fmla="*/ 0 w 1343090"/>
              <a:gd name="connsiteY11" fmla="*/ 713890 h 1036511"/>
              <a:gd name="connsiteX12" fmla="*/ 0 w 1343090"/>
              <a:gd name="connsiteY12" fmla="*/ 142782 h 1036511"/>
              <a:gd name="connsiteX13" fmla="*/ 142782 w 1343090"/>
              <a:gd name="connsiteY13" fmla="*/ 0 h 103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3090" h="1036511">
                <a:moveTo>
                  <a:pt x="142782" y="0"/>
                </a:moveTo>
                <a:lnTo>
                  <a:pt x="1200308" y="0"/>
                </a:lnTo>
                <a:cubicBezTo>
                  <a:pt x="1279164" y="0"/>
                  <a:pt x="1343090" y="63926"/>
                  <a:pt x="1343090" y="142782"/>
                </a:cubicBezTo>
                <a:lnTo>
                  <a:pt x="1343090" y="713890"/>
                </a:lnTo>
                <a:cubicBezTo>
                  <a:pt x="1343090" y="792746"/>
                  <a:pt x="1279164" y="856672"/>
                  <a:pt x="1200308" y="856672"/>
                </a:cubicBezTo>
                <a:lnTo>
                  <a:pt x="810960" y="856672"/>
                </a:lnTo>
                <a:lnTo>
                  <a:pt x="725124" y="1005393"/>
                </a:lnTo>
                <a:cubicBezTo>
                  <a:pt x="708008" y="1035111"/>
                  <a:pt x="670031" y="1045331"/>
                  <a:pt x="640313" y="1028215"/>
                </a:cubicBezTo>
                <a:cubicBezTo>
                  <a:pt x="630826" y="1022757"/>
                  <a:pt x="622959" y="1014880"/>
                  <a:pt x="617492" y="1005393"/>
                </a:cubicBezTo>
                <a:lnTo>
                  <a:pt x="531374" y="856672"/>
                </a:lnTo>
                <a:lnTo>
                  <a:pt x="142782" y="856672"/>
                </a:lnTo>
                <a:cubicBezTo>
                  <a:pt x="63926" y="856672"/>
                  <a:pt x="0" y="792746"/>
                  <a:pt x="0" y="713890"/>
                </a:cubicBezTo>
                <a:lnTo>
                  <a:pt x="0" y="142782"/>
                </a:lnTo>
                <a:cubicBezTo>
                  <a:pt x="0" y="63926"/>
                  <a:pt x="63926" y="0"/>
                  <a:pt x="142782" y="0"/>
                </a:cubicBezTo>
                <a:close/>
              </a:path>
            </a:pathLst>
          </a:custGeom>
          <a:gradFill>
            <a:gsLst>
              <a:gs pos="73000">
                <a:schemeClr val="accent1"/>
              </a:gs>
              <a:gs pos="14000">
                <a:schemeClr val="accent1">
                  <a:lumMod val="80000"/>
                  <a:lumOff val="20000"/>
                </a:schemeClr>
              </a:gs>
            </a:gsLst>
            <a:lin ang="2700000" scaled="1"/>
          </a:gradFill>
          <a:ln>
            <a:noFill/>
          </a:ln>
          <a:effectLst>
            <a:outerShdw blurRad="127000" dist="127000" dir="8100000" algn="ctr" rotWithShape="0">
              <a:srgbClr val="4787FB">
                <a:alpha val="10000"/>
              </a:srgbClr>
            </a:outerShdw>
          </a:effectLst>
          <a:scene3d>
            <a:camera prst="perspectiveRelaxed" fov="4500000">
              <a:rot lat="20929572" lon="1104239" rev="21016083"/>
            </a:camera>
            <a:lightRig rig="flat" dir="t"/>
          </a:scene3d>
          <a:sp3d extrusionH="82550" prstMaterial="powder">
            <a:bevelB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55" name="任意多边形: 形状 54"/>
          <p:cNvSpPr/>
          <p:nvPr userDrawn="1">
            <p:custDataLst>
              <p:tags r:id="rId14"/>
            </p:custDataLst>
          </p:nvPr>
        </p:nvSpPr>
        <p:spPr>
          <a:xfrm rot="21408181">
            <a:off x="11686540" y="6229985"/>
            <a:ext cx="8255" cy="3810"/>
          </a:xfrm>
          <a:custGeom>
            <a:avLst/>
            <a:gdLst>
              <a:gd name="connsiteX0" fmla="*/ 954 w 25999"/>
              <a:gd name="connsiteY0" fmla="*/ -72 h 5199"/>
              <a:gd name="connsiteX1" fmla="*/ 25137 w 25999"/>
              <a:gd name="connsiteY1" fmla="*/ 5128 h 5199"/>
              <a:gd name="connsiteX2" fmla="*/ 23239 w 25999"/>
              <a:gd name="connsiteY2" fmla="*/ 5128 h 5199"/>
              <a:gd name="connsiteX3" fmla="*/ -862 w 25999"/>
              <a:gd name="connsiteY3" fmla="*/ -72 h 5199"/>
              <a:gd name="connsiteX4" fmla="*/ 954 w 25999"/>
              <a:gd name="connsiteY4" fmla="*/ -72 h 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99" h="5199">
                <a:moveTo>
                  <a:pt x="954" y="-72"/>
                </a:moveTo>
                <a:lnTo>
                  <a:pt x="25137" y="5128"/>
                </a:lnTo>
                <a:lnTo>
                  <a:pt x="23239" y="5128"/>
                </a:lnTo>
                <a:lnTo>
                  <a:pt x="-862" y="-72"/>
                </a:lnTo>
                <a:lnTo>
                  <a:pt x="954" y="-72"/>
                </a:lnTo>
              </a:path>
            </a:pathLst>
          </a:custGeom>
          <a:solidFill>
            <a:schemeClr val="bg1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59" name="任意多边形: 形状 58"/>
          <p:cNvSpPr/>
          <p:nvPr userDrawn="1">
            <p:custDataLst>
              <p:tags r:id="rId15"/>
            </p:custDataLst>
          </p:nvPr>
        </p:nvSpPr>
        <p:spPr>
          <a:xfrm rot="21408181">
            <a:off x="11539220" y="6147435"/>
            <a:ext cx="250825" cy="90170"/>
          </a:xfrm>
          <a:custGeom>
            <a:avLst/>
            <a:gdLst>
              <a:gd name="connsiteX0" fmla="*/ 743703 w 760824"/>
              <a:gd name="connsiteY0" fmla="*/ 34187 h 119461"/>
              <a:gd name="connsiteX1" fmla="*/ 750636 w 760824"/>
              <a:gd name="connsiteY1" fmla="*/ 36250 h 119461"/>
              <a:gd name="connsiteX2" fmla="*/ 756001 w 760824"/>
              <a:gd name="connsiteY2" fmla="*/ 41120 h 119461"/>
              <a:gd name="connsiteX3" fmla="*/ 759303 w 760824"/>
              <a:gd name="connsiteY3" fmla="*/ 48135 h 119461"/>
              <a:gd name="connsiteX4" fmla="*/ 759797 w 760824"/>
              <a:gd name="connsiteY4" fmla="*/ 56389 h 119461"/>
              <a:gd name="connsiteX5" fmla="*/ 755258 w 760824"/>
              <a:gd name="connsiteY5" fmla="*/ 98979 h 119461"/>
              <a:gd name="connsiteX6" fmla="*/ 752864 w 760824"/>
              <a:gd name="connsiteY6" fmla="*/ 107233 h 119461"/>
              <a:gd name="connsiteX7" fmla="*/ 748160 w 760824"/>
              <a:gd name="connsiteY7" fmla="*/ 113836 h 119461"/>
              <a:gd name="connsiteX8" fmla="*/ 741805 w 760824"/>
              <a:gd name="connsiteY8" fmla="*/ 118128 h 119461"/>
              <a:gd name="connsiteX9" fmla="*/ 734459 w 760824"/>
              <a:gd name="connsiteY9" fmla="*/ 119366 h 119461"/>
              <a:gd name="connsiteX10" fmla="*/ 12412 w 760824"/>
              <a:gd name="connsiteY10" fmla="*/ 78097 h 119461"/>
              <a:gd name="connsiteX11" fmla="*/ 6552 w 760824"/>
              <a:gd name="connsiteY11" fmla="*/ 76199 h 119461"/>
              <a:gd name="connsiteX12" fmla="*/ 2095 w 760824"/>
              <a:gd name="connsiteY12" fmla="*/ 71659 h 119461"/>
              <a:gd name="connsiteX13" fmla="*/ -546 w 760824"/>
              <a:gd name="connsiteY13" fmla="*/ 65221 h 119461"/>
              <a:gd name="connsiteX14" fmla="*/ -546 w 760824"/>
              <a:gd name="connsiteY14" fmla="*/ 57545 h 119461"/>
              <a:gd name="connsiteX15" fmla="*/ 3993 w 760824"/>
              <a:gd name="connsiteY15" fmla="*/ 18917 h 119461"/>
              <a:gd name="connsiteX16" fmla="*/ 6139 w 760824"/>
              <a:gd name="connsiteY16" fmla="*/ 11323 h 119461"/>
              <a:gd name="connsiteX17" fmla="*/ 10266 w 760824"/>
              <a:gd name="connsiteY17" fmla="*/ 5216 h 119461"/>
              <a:gd name="connsiteX18" fmla="*/ 15714 w 760824"/>
              <a:gd name="connsiteY18" fmla="*/ 1254 h 119461"/>
              <a:gd name="connsiteX19" fmla="*/ 21987 w 760824"/>
              <a:gd name="connsiteY19" fmla="*/ -67 h 11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0824" h="119461">
                <a:moveTo>
                  <a:pt x="743703" y="34187"/>
                </a:moveTo>
                <a:cubicBezTo>
                  <a:pt x="746179" y="34261"/>
                  <a:pt x="748572" y="34979"/>
                  <a:pt x="750636" y="36250"/>
                </a:cubicBezTo>
                <a:cubicBezTo>
                  <a:pt x="752782" y="37414"/>
                  <a:pt x="754597" y="39089"/>
                  <a:pt x="756001" y="41120"/>
                </a:cubicBezTo>
                <a:cubicBezTo>
                  <a:pt x="757570" y="43216"/>
                  <a:pt x="758643" y="45602"/>
                  <a:pt x="759303" y="48135"/>
                </a:cubicBezTo>
                <a:cubicBezTo>
                  <a:pt x="759963" y="50835"/>
                  <a:pt x="760128" y="53633"/>
                  <a:pt x="759797" y="56389"/>
                </a:cubicBezTo>
                <a:lnTo>
                  <a:pt x="755258" y="98979"/>
                </a:lnTo>
                <a:cubicBezTo>
                  <a:pt x="754928" y="101852"/>
                  <a:pt x="754103" y="104641"/>
                  <a:pt x="752864" y="107233"/>
                </a:cubicBezTo>
                <a:cubicBezTo>
                  <a:pt x="751626" y="109676"/>
                  <a:pt x="750058" y="111905"/>
                  <a:pt x="748160" y="113836"/>
                </a:cubicBezTo>
                <a:cubicBezTo>
                  <a:pt x="746344" y="115636"/>
                  <a:pt x="744199" y="117088"/>
                  <a:pt x="741805" y="118128"/>
                </a:cubicBezTo>
                <a:cubicBezTo>
                  <a:pt x="739493" y="119077"/>
                  <a:pt x="736935" y="119498"/>
                  <a:pt x="734459" y="119366"/>
                </a:cubicBezTo>
                <a:lnTo>
                  <a:pt x="12412" y="78097"/>
                </a:lnTo>
                <a:cubicBezTo>
                  <a:pt x="10324" y="77982"/>
                  <a:pt x="8310" y="77329"/>
                  <a:pt x="6552" y="76199"/>
                </a:cubicBezTo>
                <a:cubicBezTo>
                  <a:pt x="4769" y="75010"/>
                  <a:pt x="3250" y="73458"/>
                  <a:pt x="2095" y="71659"/>
                </a:cubicBezTo>
                <a:cubicBezTo>
                  <a:pt x="849" y="69678"/>
                  <a:pt x="-43" y="67499"/>
                  <a:pt x="-546" y="65221"/>
                </a:cubicBezTo>
                <a:cubicBezTo>
                  <a:pt x="-967" y="62679"/>
                  <a:pt x="-967" y="60087"/>
                  <a:pt x="-546" y="57545"/>
                </a:cubicBezTo>
                <a:lnTo>
                  <a:pt x="3993" y="18917"/>
                </a:lnTo>
                <a:cubicBezTo>
                  <a:pt x="4307" y="16292"/>
                  <a:pt x="5033" y="13725"/>
                  <a:pt x="6139" y="11323"/>
                </a:cubicBezTo>
                <a:cubicBezTo>
                  <a:pt x="7171" y="9078"/>
                  <a:pt x="8566" y="7015"/>
                  <a:pt x="10266" y="5216"/>
                </a:cubicBezTo>
                <a:cubicBezTo>
                  <a:pt x="11810" y="3557"/>
                  <a:pt x="13659" y="2211"/>
                  <a:pt x="15714" y="1254"/>
                </a:cubicBezTo>
                <a:cubicBezTo>
                  <a:pt x="17670" y="329"/>
                  <a:pt x="19824" y="-125"/>
                  <a:pt x="21987" y="-67"/>
                </a:cubicBezTo>
                <a:close/>
              </a:path>
            </a:pathLst>
          </a:custGeom>
          <a:solidFill>
            <a:srgbClr val="FFFFFF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20" name="任意多边形: 形状 19"/>
          <p:cNvSpPr/>
          <p:nvPr userDrawn="1">
            <p:custDataLst>
              <p:tags r:id="rId16"/>
            </p:custDataLst>
          </p:nvPr>
        </p:nvSpPr>
        <p:spPr>
          <a:xfrm>
            <a:off x="11507470" y="6275705"/>
            <a:ext cx="403860" cy="90170"/>
          </a:xfrm>
          <a:custGeom>
            <a:avLst/>
            <a:gdLst>
              <a:gd name="connsiteX0" fmla="*/ 743703 w 760824"/>
              <a:gd name="connsiteY0" fmla="*/ 34187 h 119461"/>
              <a:gd name="connsiteX1" fmla="*/ 750636 w 760824"/>
              <a:gd name="connsiteY1" fmla="*/ 36250 h 119461"/>
              <a:gd name="connsiteX2" fmla="*/ 756001 w 760824"/>
              <a:gd name="connsiteY2" fmla="*/ 41120 h 119461"/>
              <a:gd name="connsiteX3" fmla="*/ 759303 w 760824"/>
              <a:gd name="connsiteY3" fmla="*/ 48135 h 119461"/>
              <a:gd name="connsiteX4" fmla="*/ 759797 w 760824"/>
              <a:gd name="connsiteY4" fmla="*/ 56389 h 119461"/>
              <a:gd name="connsiteX5" fmla="*/ 755258 w 760824"/>
              <a:gd name="connsiteY5" fmla="*/ 98979 h 119461"/>
              <a:gd name="connsiteX6" fmla="*/ 752864 w 760824"/>
              <a:gd name="connsiteY6" fmla="*/ 107233 h 119461"/>
              <a:gd name="connsiteX7" fmla="*/ 748160 w 760824"/>
              <a:gd name="connsiteY7" fmla="*/ 113836 h 119461"/>
              <a:gd name="connsiteX8" fmla="*/ 741805 w 760824"/>
              <a:gd name="connsiteY8" fmla="*/ 118128 h 119461"/>
              <a:gd name="connsiteX9" fmla="*/ 734459 w 760824"/>
              <a:gd name="connsiteY9" fmla="*/ 119366 h 119461"/>
              <a:gd name="connsiteX10" fmla="*/ 12412 w 760824"/>
              <a:gd name="connsiteY10" fmla="*/ 78097 h 119461"/>
              <a:gd name="connsiteX11" fmla="*/ 6552 w 760824"/>
              <a:gd name="connsiteY11" fmla="*/ 76199 h 119461"/>
              <a:gd name="connsiteX12" fmla="*/ 2095 w 760824"/>
              <a:gd name="connsiteY12" fmla="*/ 71659 h 119461"/>
              <a:gd name="connsiteX13" fmla="*/ -546 w 760824"/>
              <a:gd name="connsiteY13" fmla="*/ 65221 h 119461"/>
              <a:gd name="connsiteX14" fmla="*/ -546 w 760824"/>
              <a:gd name="connsiteY14" fmla="*/ 57545 h 119461"/>
              <a:gd name="connsiteX15" fmla="*/ 3993 w 760824"/>
              <a:gd name="connsiteY15" fmla="*/ 18917 h 119461"/>
              <a:gd name="connsiteX16" fmla="*/ 6139 w 760824"/>
              <a:gd name="connsiteY16" fmla="*/ 11323 h 119461"/>
              <a:gd name="connsiteX17" fmla="*/ 10266 w 760824"/>
              <a:gd name="connsiteY17" fmla="*/ 5216 h 119461"/>
              <a:gd name="connsiteX18" fmla="*/ 15714 w 760824"/>
              <a:gd name="connsiteY18" fmla="*/ 1254 h 119461"/>
              <a:gd name="connsiteX19" fmla="*/ 21987 w 760824"/>
              <a:gd name="connsiteY19" fmla="*/ -67 h 11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0824" h="119461">
                <a:moveTo>
                  <a:pt x="743703" y="34187"/>
                </a:moveTo>
                <a:cubicBezTo>
                  <a:pt x="746179" y="34261"/>
                  <a:pt x="748572" y="34979"/>
                  <a:pt x="750636" y="36250"/>
                </a:cubicBezTo>
                <a:cubicBezTo>
                  <a:pt x="752782" y="37414"/>
                  <a:pt x="754597" y="39089"/>
                  <a:pt x="756001" y="41120"/>
                </a:cubicBezTo>
                <a:cubicBezTo>
                  <a:pt x="757570" y="43216"/>
                  <a:pt x="758643" y="45602"/>
                  <a:pt x="759303" y="48135"/>
                </a:cubicBezTo>
                <a:cubicBezTo>
                  <a:pt x="759963" y="50835"/>
                  <a:pt x="760128" y="53633"/>
                  <a:pt x="759797" y="56389"/>
                </a:cubicBezTo>
                <a:lnTo>
                  <a:pt x="755258" y="98979"/>
                </a:lnTo>
                <a:cubicBezTo>
                  <a:pt x="754928" y="101852"/>
                  <a:pt x="754103" y="104641"/>
                  <a:pt x="752864" y="107233"/>
                </a:cubicBezTo>
                <a:cubicBezTo>
                  <a:pt x="751626" y="109676"/>
                  <a:pt x="750058" y="111905"/>
                  <a:pt x="748160" y="113836"/>
                </a:cubicBezTo>
                <a:cubicBezTo>
                  <a:pt x="746344" y="115636"/>
                  <a:pt x="744199" y="117088"/>
                  <a:pt x="741805" y="118128"/>
                </a:cubicBezTo>
                <a:cubicBezTo>
                  <a:pt x="739493" y="119077"/>
                  <a:pt x="736935" y="119498"/>
                  <a:pt x="734459" y="119366"/>
                </a:cubicBezTo>
                <a:lnTo>
                  <a:pt x="12412" y="78097"/>
                </a:lnTo>
                <a:cubicBezTo>
                  <a:pt x="10324" y="77982"/>
                  <a:pt x="8310" y="77329"/>
                  <a:pt x="6552" y="76199"/>
                </a:cubicBezTo>
                <a:cubicBezTo>
                  <a:pt x="4769" y="75010"/>
                  <a:pt x="3250" y="73458"/>
                  <a:pt x="2095" y="71659"/>
                </a:cubicBezTo>
                <a:cubicBezTo>
                  <a:pt x="849" y="69678"/>
                  <a:pt x="-43" y="67499"/>
                  <a:pt x="-546" y="65221"/>
                </a:cubicBezTo>
                <a:cubicBezTo>
                  <a:pt x="-967" y="62679"/>
                  <a:pt x="-967" y="60087"/>
                  <a:pt x="-546" y="57545"/>
                </a:cubicBezTo>
                <a:lnTo>
                  <a:pt x="3993" y="18917"/>
                </a:lnTo>
                <a:cubicBezTo>
                  <a:pt x="4307" y="16292"/>
                  <a:pt x="5033" y="13725"/>
                  <a:pt x="6139" y="11323"/>
                </a:cubicBezTo>
                <a:cubicBezTo>
                  <a:pt x="7171" y="9078"/>
                  <a:pt x="8566" y="7015"/>
                  <a:pt x="10266" y="5216"/>
                </a:cubicBezTo>
                <a:cubicBezTo>
                  <a:pt x="11810" y="3557"/>
                  <a:pt x="13659" y="2211"/>
                  <a:pt x="15714" y="1254"/>
                </a:cubicBezTo>
                <a:cubicBezTo>
                  <a:pt x="17670" y="329"/>
                  <a:pt x="19824" y="-125"/>
                  <a:pt x="21987" y="-67"/>
                </a:cubicBezTo>
                <a:close/>
              </a:path>
            </a:pathLst>
          </a:custGeom>
          <a:solidFill>
            <a:srgbClr val="FFFFFF"/>
          </a:solidFill>
          <a:ln w="825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33862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11" name="椭圆 10"/>
          <p:cNvSpPr/>
          <p:nvPr userDrawn="1">
            <p:custDataLst>
              <p:tags r:id="rId17"/>
            </p:custDataLst>
          </p:nvPr>
        </p:nvSpPr>
        <p:spPr>
          <a:xfrm>
            <a:off x="11630660" y="6626225"/>
            <a:ext cx="113030" cy="113030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16000">
                <a:schemeClr val="accent2">
                  <a:lumMod val="80000"/>
                  <a:lumOff val="20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50800" dir="5400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pic>
        <p:nvPicPr>
          <p:cNvPr id="94" name="图片 93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70035" y="516084"/>
            <a:ext cx="394406" cy="452692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7.xml"/><Relationship Id="rId3" Type="http://schemas.openxmlformats.org/officeDocument/2006/relationships/tags" Target="../tags/tag543.xml"/><Relationship Id="rId2" Type="http://schemas.openxmlformats.org/officeDocument/2006/relationships/tags" Target="../tags/tag542.xml"/><Relationship Id="rId1" Type="http://schemas.openxmlformats.org/officeDocument/2006/relationships/tags" Target="../tags/tag54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29.xml"/><Relationship Id="rId8" Type="http://schemas.openxmlformats.org/officeDocument/2006/relationships/tags" Target="../tags/tag728.xml"/><Relationship Id="rId7" Type="http://schemas.openxmlformats.org/officeDocument/2006/relationships/tags" Target="../tags/tag727.xml"/><Relationship Id="rId6" Type="http://schemas.openxmlformats.org/officeDocument/2006/relationships/tags" Target="../tags/tag726.xml"/><Relationship Id="rId5" Type="http://schemas.openxmlformats.org/officeDocument/2006/relationships/tags" Target="../tags/tag725.xml"/><Relationship Id="rId4" Type="http://schemas.openxmlformats.org/officeDocument/2006/relationships/tags" Target="../tags/tag724.xml"/><Relationship Id="rId3" Type="http://schemas.openxmlformats.org/officeDocument/2006/relationships/tags" Target="../tags/tag723.xml"/><Relationship Id="rId21" Type="http://schemas.openxmlformats.org/officeDocument/2006/relationships/slideLayout" Target="../slideLayouts/slideLayout83.xml"/><Relationship Id="rId20" Type="http://schemas.openxmlformats.org/officeDocument/2006/relationships/tags" Target="../tags/tag740.xml"/><Relationship Id="rId2" Type="http://schemas.openxmlformats.org/officeDocument/2006/relationships/tags" Target="../tags/tag722.xml"/><Relationship Id="rId19" Type="http://schemas.openxmlformats.org/officeDocument/2006/relationships/tags" Target="../tags/tag739.xml"/><Relationship Id="rId18" Type="http://schemas.openxmlformats.org/officeDocument/2006/relationships/tags" Target="../tags/tag738.xml"/><Relationship Id="rId17" Type="http://schemas.openxmlformats.org/officeDocument/2006/relationships/tags" Target="../tags/tag737.xml"/><Relationship Id="rId16" Type="http://schemas.openxmlformats.org/officeDocument/2006/relationships/tags" Target="../tags/tag736.xml"/><Relationship Id="rId15" Type="http://schemas.openxmlformats.org/officeDocument/2006/relationships/tags" Target="../tags/tag735.xml"/><Relationship Id="rId14" Type="http://schemas.openxmlformats.org/officeDocument/2006/relationships/tags" Target="../tags/tag734.xml"/><Relationship Id="rId13" Type="http://schemas.openxmlformats.org/officeDocument/2006/relationships/tags" Target="../tags/tag733.xml"/><Relationship Id="rId12" Type="http://schemas.openxmlformats.org/officeDocument/2006/relationships/tags" Target="../tags/tag732.xml"/><Relationship Id="rId11" Type="http://schemas.openxmlformats.org/officeDocument/2006/relationships/tags" Target="../tags/tag731.xml"/><Relationship Id="rId10" Type="http://schemas.openxmlformats.org/officeDocument/2006/relationships/tags" Target="../tags/tag730.xml"/><Relationship Id="rId1" Type="http://schemas.openxmlformats.org/officeDocument/2006/relationships/tags" Target="../tags/tag72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49.xml"/><Relationship Id="rId8" Type="http://schemas.openxmlformats.org/officeDocument/2006/relationships/tags" Target="../tags/tag748.xml"/><Relationship Id="rId7" Type="http://schemas.openxmlformats.org/officeDocument/2006/relationships/tags" Target="../tags/tag747.xml"/><Relationship Id="rId6" Type="http://schemas.openxmlformats.org/officeDocument/2006/relationships/tags" Target="../tags/tag746.xml"/><Relationship Id="rId5" Type="http://schemas.openxmlformats.org/officeDocument/2006/relationships/tags" Target="../tags/tag745.xml"/><Relationship Id="rId4" Type="http://schemas.openxmlformats.org/officeDocument/2006/relationships/tags" Target="../tags/tag744.xml"/><Relationship Id="rId3" Type="http://schemas.openxmlformats.org/officeDocument/2006/relationships/tags" Target="../tags/tag743.xml"/><Relationship Id="rId2" Type="http://schemas.openxmlformats.org/officeDocument/2006/relationships/tags" Target="../tags/tag742.xml"/><Relationship Id="rId14" Type="http://schemas.openxmlformats.org/officeDocument/2006/relationships/slideLayout" Target="../slideLayouts/slideLayout83.xml"/><Relationship Id="rId13" Type="http://schemas.openxmlformats.org/officeDocument/2006/relationships/tags" Target="../tags/tag753.xml"/><Relationship Id="rId12" Type="http://schemas.openxmlformats.org/officeDocument/2006/relationships/tags" Target="../tags/tag752.xml"/><Relationship Id="rId11" Type="http://schemas.openxmlformats.org/officeDocument/2006/relationships/tags" Target="../tags/tag751.xml"/><Relationship Id="rId10" Type="http://schemas.openxmlformats.org/officeDocument/2006/relationships/tags" Target="../tags/tag750.xml"/><Relationship Id="rId1" Type="http://schemas.openxmlformats.org/officeDocument/2006/relationships/tags" Target="../tags/tag74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59.xml"/><Relationship Id="rId8" Type="http://schemas.openxmlformats.org/officeDocument/2006/relationships/tags" Target="../tags/tag758.xml"/><Relationship Id="rId7" Type="http://schemas.openxmlformats.org/officeDocument/2006/relationships/tags" Target="../tags/tag757.xml"/><Relationship Id="rId6" Type="http://schemas.openxmlformats.org/officeDocument/2006/relationships/tags" Target="../tags/tag756.xml"/><Relationship Id="rId5" Type="http://schemas.openxmlformats.org/officeDocument/2006/relationships/tags" Target="../tags/tag755.xml"/><Relationship Id="rId4" Type="http://schemas.openxmlformats.org/officeDocument/2006/relationships/tags" Target="../tags/tag754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2" Type="http://schemas.openxmlformats.org/officeDocument/2006/relationships/slideLayout" Target="../slideLayouts/slideLayout83.xml"/><Relationship Id="rId11" Type="http://schemas.openxmlformats.org/officeDocument/2006/relationships/tags" Target="../tags/tag761.xml"/><Relationship Id="rId10" Type="http://schemas.openxmlformats.org/officeDocument/2006/relationships/tags" Target="../tags/tag760.xml"/><Relationship Id="rId1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8.xml"/><Relationship Id="rId6" Type="http://schemas.openxmlformats.org/officeDocument/2006/relationships/tags" Target="../tags/tag76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3" Type="http://schemas.openxmlformats.org/officeDocument/2006/relationships/tags" Target="../tags/tag764.xml"/><Relationship Id="rId2" Type="http://schemas.openxmlformats.org/officeDocument/2006/relationships/tags" Target="../tags/tag763.xml"/><Relationship Id="rId1" Type="http://schemas.openxmlformats.org/officeDocument/2006/relationships/tags" Target="../tags/tag76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772.xml"/><Relationship Id="rId8" Type="http://schemas.openxmlformats.org/officeDocument/2006/relationships/tags" Target="../tags/tag771.xml"/><Relationship Id="rId7" Type="http://schemas.openxmlformats.org/officeDocument/2006/relationships/tags" Target="../tags/tag770.xml"/><Relationship Id="rId6" Type="http://schemas.openxmlformats.org/officeDocument/2006/relationships/image" Target="../media/image79.png"/><Relationship Id="rId5" Type="http://schemas.openxmlformats.org/officeDocument/2006/relationships/tags" Target="../tags/tag769.xml"/><Relationship Id="rId4" Type="http://schemas.openxmlformats.org/officeDocument/2006/relationships/image" Target="../media/image78.png"/><Relationship Id="rId3" Type="http://schemas.openxmlformats.org/officeDocument/2006/relationships/tags" Target="../tags/tag768.xml"/><Relationship Id="rId2" Type="http://schemas.openxmlformats.org/officeDocument/2006/relationships/tags" Target="../tags/tag767.xml"/><Relationship Id="rId16" Type="http://schemas.openxmlformats.org/officeDocument/2006/relationships/slideLayout" Target="../slideLayouts/slideLayout78.xml"/><Relationship Id="rId15" Type="http://schemas.openxmlformats.org/officeDocument/2006/relationships/tags" Target="../tags/tag776.xml"/><Relationship Id="rId14" Type="http://schemas.openxmlformats.org/officeDocument/2006/relationships/tags" Target="../tags/tag775.xml"/><Relationship Id="rId13" Type="http://schemas.openxmlformats.org/officeDocument/2006/relationships/tags" Target="../tags/tag774.xml"/><Relationship Id="rId12" Type="http://schemas.openxmlformats.org/officeDocument/2006/relationships/image" Target="../media/image81.png"/><Relationship Id="rId11" Type="http://schemas.openxmlformats.org/officeDocument/2006/relationships/tags" Target="../tags/tag773.xml"/><Relationship Id="rId10" Type="http://schemas.openxmlformats.org/officeDocument/2006/relationships/image" Target="../media/image80.png"/><Relationship Id="rId1" Type="http://schemas.openxmlformats.org/officeDocument/2006/relationships/tags" Target="../tags/tag766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8.xml"/><Relationship Id="rId5" Type="http://schemas.openxmlformats.org/officeDocument/2006/relationships/tags" Target="../tags/tag780.xml"/><Relationship Id="rId4" Type="http://schemas.openxmlformats.org/officeDocument/2006/relationships/image" Target="../media/image82.jpeg"/><Relationship Id="rId3" Type="http://schemas.openxmlformats.org/officeDocument/2006/relationships/tags" Target="../tags/tag779.xml"/><Relationship Id="rId2" Type="http://schemas.openxmlformats.org/officeDocument/2006/relationships/tags" Target="../tags/tag778.xml"/><Relationship Id="rId1" Type="http://schemas.openxmlformats.org/officeDocument/2006/relationships/tags" Target="../tags/tag77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jpeg"/><Relationship Id="rId8" Type="http://schemas.openxmlformats.org/officeDocument/2006/relationships/tags" Target="../tags/tag785.xml"/><Relationship Id="rId7" Type="http://schemas.openxmlformats.org/officeDocument/2006/relationships/image" Target="../media/image85.jpeg"/><Relationship Id="rId6" Type="http://schemas.openxmlformats.org/officeDocument/2006/relationships/tags" Target="../tags/tag784.xml"/><Relationship Id="rId5" Type="http://schemas.openxmlformats.org/officeDocument/2006/relationships/image" Target="../media/image84.jpeg"/><Relationship Id="rId4" Type="http://schemas.openxmlformats.org/officeDocument/2006/relationships/tags" Target="../tags/tag783.xml"/><Relationship Id="rId3" Type="http://schemas.openxmlformats.org/officeDocument/2006/relationships/image" Target="../media/image83.jpeg"/><Relationship Id="rId2" Type="http://schemas.openxmlformats.org/officeDocument/2006/relationships/tags" Target="../tags/tag782.xml"/><Relationship Id="rId16" Type="http://schemas.openxmlformats.org/officeDocument/2006/relationships/slideLayout" Target="../slideLayouts/slideLayout78.xml"/><Relationship Id="rId15" Type="http://schemas.openxmlformats.org/officeDocument/2006/relationships/tags" Target="../tags/tag789.xml"/><Relationship Id="rId14" Type="http://schemas.openxmlformats.org/officeDocument/2006/relationships/tags" Target="../tags/tag788.xml"/><Relationship Id="rId13" Type="http://schemas.openxmlformats.org/officeDocument/2006/relationships/image" Target="../media/image88.jpeg"/><Relationship Id="rId12" Type="http://schemas.openxmlformats.org/officeDocument/2006/relationships/tags" Target="../tags/tag787.xml"/><Relationship Id="rId11" Type="http://schemas.openxmlformats.org/officeDocument/2006/relationships/image" Target="../media/image87.jpeg"/><Relationship Id="rId10" Type="http://schemas.openxmlformats.org/officeDocument/2006/relationships/tags" Target="../tags/tag786.xml"/><Relationship Id="rId1" Type="http://schemas.openxmlformats.org/officeDocument/2006/relationships/tags" Target="../tags/tag78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795.xml"/><Relationship Id="rId8" Type="http://schemas.openxmlformats.org/officeDocument/2006/relationships/image" Target="../media/image91.png"/><Relationship Id="rId7" Type="http://schemas.openxmlformats.org/officeDocument/2006/relationships/tags" Target="../tags/tag794.xml"/><Relationship Id="rId6" Type="http://schemas.openxmlformats.org/officeDocument/2006/relationships/tags" Target="../tags/tag793.xml"/><Relationship Id="rId5" Type="http://schemas.openxmlformats.org/officeDocument/2006/relationships/image" Target="../media/image90.jpeg"/><Relationship Id="rId42" Type="http://schemas.openxmlformats.org/officeDocument/2006/relationships/slideLayout" Target="../slideLayouts/slideLayout78.xml"/><Relationship Id="rId41" Type="http://schemas.openxmlformats.org/officeDocument/2006/relationships/tags" Target="../tags/tag824.xml"/><Relationship Id="rId40" Type="http://schemas.openxmlformats.org/officeDocument/2006/relationships/tags" Target="../tags/tag823.xml"/><Relationship Id="rId4" Type="http://schemas.openxmlformats.org/officeDocument/2006/relationships/tags" Target="../tags/tag792.xml"/><Relationship Id="rId39" Type="http://schemas.openxmlformats.org/officeDocument/2006/relationships/image" Target="../media/image94.png"/><Relationship Id="rId38" Type="http://schemas.openxmlformats.org/officeDocument/2006/relationships/tags" Target="../tags/tag822.xml"/><Relationship Id="rId37" Type="http://schemas.openxmlformats.org/officeDocument/2006/relationships/image" Target="../media/image93.png"/><Relationship Id="rId36" Type="http://schemas.openxmlformats.org/officeDocument/2006/relationships/tags" Target="../tags/tag821.xml"/><Relationship Id="rId35" Type="http://schemas.openxmlformats.org/officeDocument/2006/relationships/tags" Target="../tags/tag820.xml"/><Relationship Id="rId34" Type="http://schemas.openxmlformats.org/officeDocument/2006/relationships/image" Target="../media/image92.jpeg"/><Relationship Id="rId33" Type="http://schemas.openxmlformats.org/officeDocument/2006/relationships/tags" Target="../tags/tag819.xml"/><Relationship Id="rId32" Type="http://schemas.openxmlformats.org/officeDocument/2006/relationships/tags" Target="../tags/tag818.xml"/><Relationship Id="rId31" Type="http://schemas.openxmlformats.org/officeDocument/2006/relationships/tags" Target="../tags/tag817.xml"/><Relationship Id="rId30" Type="http://schemas.openxmlformats.org/officeDocument/2006/relationships/tags" Target="../tags/tag816.xml"/><Relationship Id="rId3" Type="http://schemas.openxmlformats.org/officeDocument/2006/relationships/image" Target="../media/image89.jpeg"/><Relationship Id="rId29" Type="http://schemas.openxmlformats.org/officeDocument/2006/relationships/tags" Target="../tags/tag815.xml"/><Relationship Id="rId28" Type="http://schemas.openxmlformats.org/officeDocument/2006/relationships/tags" Target="../tags/tag814.xml"/><Relationship Id="rId27" Type="http://schemas.openxmlformats.org/officeDocument/2006/relationships/tags" Target="../tags/tag813.xml"/><Relationship Id="rId26" Type="http://schemas.openxmlformats.org/officeDocument/2006/relationships/tags" Target="../tags/tag812.xml"/><Relationship Id="rId25" Type="http://schemas.openxmlformats.org/officeDocument/2006/relationships/tags" Target="../tags/tag811.xml"/><Relationship Id="rId24" Type="http://schemas.openxmlformats.org/officeDocument/2006/relationships/tags" Target="../tags/tag810.xml"/><Relationship Id="rId23" Type="http://schemas.openxmlformats.org/officeDocument/2006/relationships/tags" Target="../tags/tag809.xml"/><Relationship Id="rId22" Type="http://schemas.openxmlformats.org/officeDocument/2006/relationships/tags" Target="../tags/tag808.xml"/><Relationship Id="rId21" Type="http://schemas.openxmlformats.org/officeDocument/2006/relationships/tags" Target="../tags/tag807.xml"/><Relationship Id="rId20" Type="http://schemas.openxmlformats.org/officeDocument/2006/relationships/tags" Target="../tags/tag806.xml"/><Relationship Id="rId2" Type="http://schemas.openxmlformats.org/officeDocument/2006/relationships/tags" Target="../tags/tag791.xml"/><Relationship Id="rId19" Type="http://schemas.openxmlformats.org/officeDocument/2006/relationships/tags" Target="../tags/tag805.xml"/><Relationship Id="rId18" Type="http://schemas.openxmlformats.org/officeDocument/2006/relationships/tags" Target="../tags/tag804.xml"/><Relationship Id="rId17" Type="http://schemas.openxmlformats.org/officeDocument/2006/relationships/tags" Target="../tags/tag803.xml"/><Relationship Id="rId16" Type="http://schemas.openxmlformats.org/officeDocument/2006/relationships/tags" Target="../tags/tag802.xml"/><Relationship Id="rId15" Type="http://schemas.openxmlformats.org/officeDocument/2006/relationships/tags" Target="../tags/tag801.xml"/><Relationship Id="rId14" Type="http://schemas.openxmlformats.org/officeDocument/2006/relationships/tags" Target="../tags/tag800.xml"/><Relationship Id="rId13" Type="http://schemas.openxmlformats.org/officeDocument/2006/relationships/tags" Target="../tags/tag799.xml"/><Relationship Id="rId12" Type="http://schemas.openxmlformats.org/officeDocument/2006/relationships/tags" Target="../tags/tag798.xml"/><Relationship Id="rId11" Type="http://schemas.openxmlformats.org/officeDocument/2006/relationships/tags" Target="../tags/tag797.xml"/><Relationship Id="rId10" Type="http://schemas.openxmlformats.org/officeDocument/2006/relationships/tags" Target="../tags/tag796.xml"/><Relationship Id="rId1" Type="http://schemas.openxmlformats.org/officeDocument/2006/relationships/tags" Target="../tags/tag79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832.xml"/><Relationship Id="rId8" Type="http://schemas.openxmlformats.org/officeDocument/2006/relationships/tags" Target="../tags/tag831.xml"/><Relationship Id="rId7" Type="http://schemas.openxmlformats.org/officeDocument/2006/relationships/tags" Target="../tags/tag830.xml"/><Relationship Id="rId6" Type="http://schemas.openxmlformats.org/officeDocument/2006/relationships/tags" Target="../tags/tag829.xml"/><Relationship Id="rId5" Type="http://schemas.openxmlformats.org/officeDocument/2006/relationships/tags" Target="../tags/tag828.xml"/><Relationship Id="rId4" Type="http://schemas.openxmlformats.org/officeDocument/2006/relationships/tags" Target="../tags/tag827.xml"/><Relationship Id="rId3" Type="http://schemas.openxmlformats.org/officeDocument/2006/relationships/tags" Target="../tags/tag826.xml"/><Relationship Id="rId2" Type="http://schemas.openxmlformats.org/officeDocument/2006/relationships/image" Target="../media/image95.jpe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78.xml"/><Relationship Id="rId17" Type="http://schemas.openxmlformats.org/officeDocument/2006/relationships/tags" Target="../tags/tag840.xml"/><Relationship Id="rId16" Type="http://schemas.openxmlformats.org/officeDocument/2006/relationships/tags" Target="../tags/tag839.xml"/><Relationship Id="rId15" Type="http://schemas.openxmlformats.org/officeDocument/2006/relationships/tags" Target="../tags/tag838.xml"/><Relationship Id="rId14" Type="http://schemas.openxmlformats.org/officeDocument/2006/relationships/tags" Target="../tags/tag837.xml"/><Relationship Id="rId13" Type="http://schemas.openxmlformats.org/officeDocument/2006/relationships/tags" Target="../tags/tag836.xml"/><Relationship Id="rId12" Type="http://schemas.openxmlformats.org/officeDocument/2006/relationships/tags" Target="../tags/tag835.xml"/><Relationship Id="rId11" Type="http://schemas.openxmlformats.org/officeDocument/2006/relationships/tags" Target="../tags/tag834.xml"/><Relationship Id="rId10" Type="http://schemas.openxmlformats.org/officeDocument/2006/relationships/tags" Target="../tags/tag833.xml"/><Relationship Id="rId1" Type="http://schemas.openxmlformats.org/officeDocument/2006/relationships/tags" Target="../tags/tag82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848.xml"/><Relationship Id="rId8" Type="http://schemas.openxmlformats.org/officeDocument/2006/relationships/tags" Target="../tags/tag847.xml"/><Relationship Id="rId71" Type="http://schemas.openxmlformats.org/officeDocument/2006/relationships/notesSlide" Target="../notesSlides/notesSlide3.xml"/><Relationship Id="rId70" Type="http://schemas.openxmlformats.org/officeDocument/2006/relationships/slideLayout" Target="../slideLayouts/slideLayout78.xml"/><Relationship Id="rId7" Type="http://schemas.openxmlformats.org/officeDocument/2006/relationships/tags" Target="../tags/tag846.xml"/><Relationship Id="rId69" Type="http://schemas.openxmlformats.org/officeDocument/2006/relationships/tags" Target="../tags/tag900.xml"/><Relationship Id="rId68" Type="http://schemas.openxmlformats.org/officeDocument/2006/relationships/tags" Target="../tags/tag899.xml"/><Relationship Id="rId67" Type="http://schemas.openxmlformats.org/officeDocument/2006/relationships/image" Target="../media/image103.png"/><Relationship Id="rId66" Type="http://schemas.openxmlformats.org/officeDocument/2006/relationships/tags" Target="../tags/tag898.xml"/><Relationship Id="rId65" Type="http://schemas.openxmlformats.org/officeDocument/2006/relationships/image" Target="../media/image102.png"/><Relationship Id="rId64" Type="http://schemas.openxmlformats.org/officeDocument/2006/relationships/tags" Target="../tags/tag897.xml"/><Relationship Id="rId63" Type="http://schemas.openxmlformats.org/officeDocument/2006/relationships/image" Target="../media/image101.jpeg"/><Relationship Id="rId62" Type="http://schemas.openxmlformats.org/officeDocument/2006/relationships/tags" Target="../tags/tag896.xml"/><Relationship Id="rId61" Type="http://schemas.openxmlformats.org/officeDocument/2006/relationships/image" Target="../media/image100.jpeg"/><Relationship Id="rId60" Type="http://schemas.openxmlformats.org/officeDocument/2006/relationships/tags" Target="../tags/tag895.xml"/><Relationship Id="rId6" Type="http://schemas.openxmlformats.org/officeDocument/2006/relationships/tags" Target="../tags/tag845.xml"/><Relationship Id="rId59" Type="http://schemas.openxmlformats.org/officeDocument/2006/relationships/image" Target="../media/image99.jpeg"/><Relationship Id="rId58" Type="http://schemas.openxmlformats.org/officeDocument/2006/relationships/tags" Target="../tags/tag894.xml"/><Relationship Id="rId57" Type="http://schemas.openxmlformats.org/officeDocument/2006/relationships/image" Target="../media/image98.png"/><Relationship Id="rId56" Type="http://schemas.openxmlformats.org/officeDocument/2006/relationships/tags" Target="../tags/tag893.xml"/><Relationship Id="rId55" Type="http://schemas.openxmlformats.org/officeDocument/2006/relationships/image" Target="../media/image97.jpeg"/><Relationship Id="rId54" Type="http://schemas.openxmlformats.org/officeDocument/2006/relationships/tags" Target="../tags/tag892.xml"/><Relationship Id="rId53" Type="http://schemas.openxmlformats.org/officeDocument/2006/relationships/image" Target="../media/image96.jpeg"/><Relationship Id="rId52" Type="http://schemas.openxmlformats.org/officeDocument/2006/relationships/tags" Target="../tags/tag891.xml"/><Relationship Id="rId51" Type="http://schemas.openxmlformats.org/officeDocument/2006/relationships/tags" Target="../tags/tag890.xml"/><Relationship Id="rId50" Type="http://schemas.openxmlformats.org/officeDocument/2006/relationships/tags" Target="../tags/tag889.xml"/><Relationship Id="rId5" Type="http://schemas.openxmlformats.org/officeDocument/2006/relationships/tags" Target="../tags/tag844.xml"/><Relationship Id="rId49" Type="http://schemas.openxmlformats.org/officeDocument/2006/relationships/tags" Target="../tags/tag888.xml"/><Relationship Id="rId48" Type="http://schemas.openxmlformats.org/officeDocument/2006/relationships/tags" Target="../tags/tag887.xml"/><Relationship Id="rId47" Type="http://schemas.openxmlformats.org/officeDocument/2006/relationships/tags" Target="../tags/tag886.xml"/><Relationship Id="rId46" Type="http://schemas.openxmlformats.org/officeDocument/2006/relationships/tags" Target="../tags/tag885.xml"/><Relationship Id="rId45" Type="http://schemas.openxmlformats.org/officeDocument/2006/relationships/tags" Target="../tags/tag884.xml"/><Relationship Id="rId44" Type="http://schemas.openxmlformats.org/officeDocument/2006/relationships/tags" Target="../tags/tag883.xml"/><Relationship Id="rId43" Type="http://schemas.openxmlformats.org/officeDocument/2006/relationships/tags" Target="../tags/tag882.xml"/><Relationship Id="rId42" Type="http://schemas.openxmlformats.org/officeDocument/2006/relationships/tags" Target="../tags/tag881.xml"/><Relationship Id="rId41" Type="http://schemas.openxmlformats.org/officeDocument/2006/relationships/tags" Target="../tags/tag880.xml"/><Relationship Id="rId40" Type="http://schemas.openxmlformats.org/officeDocument/2006/relationships/tags" Target="../tags/tag879.xml"/><Relationship Id="rId4" Type="http://schemas.openxmlformats.org/officeDocument/2006/relationships/tags" Target="../tags/tag843.xml"/><Relationship Id="rId39" Type="http://schemas.openxmlformats.org/officeDocument/2006/relationships/tags" Target="../tags/tag878.xml"/><Relationship Id="rId38" Type="http://schemas.openxmlformats.org/officeDocument/2006/relationships/tags" Target="../tags/tag877.xml"/><Relationship Id="rId37" Type="http://schemas.openxmlformats.org/officeDocument/2006/relationships/tags" Target="../tags/tag876.xml"/><Relationship Id="rId36" Type="http://schemas.openxmlformats.org/officeDocument/2006/relationships/tags" Target="../tags/tag875.xml"/><Relationship Id="rId35" Type="http://schemas.openxmlformats.org/officeDocument/2006/relationships/tags" Target="../tags/tag874.xml"/><Relationship Id="rId34" Type="http://schemas.openxmlformats.org/officeDocument/2006/relationships/tags" Target="../tags/tag873.xml"/><Relationship Id="rId33" Type="http://schemas.openxmlformats.org/officeDocument/2006/relationships/tags" Target="../tags/tag872.xml"/><Relationship Id="rId32" Type="http://schemas.openxmlformats.org/officeDocument/2006/relationships/tags" Target="../tags/tag871.xml"/><Relationship Id="rId31" Type="http://schemas.openxmlformats.org/officeDocument/2006/relationships/tags" Target="../tags/tag870.xml"/><Relationship Id="rId30" Type="http://schemas.openxmlformats.org/officeDocument/2006/relationships/tags" Target="../tags/tag869.xml"/><Relationship Id="rId3" Type="http://schemas.openxmlformats.org/officeDocument/2006/relationships/tags" Target="../tags/tag842.xml"/><Relationship Id="rId29" Type="http://schemas.openxmlformats.org/officeDocument/2006/relationships/tags" Target="../tags/tag868.xml"/><Relationship Id="rId28" Type="http://schemas.openxmlformats.org/officeDocument/2006/relationships/tags" Target="../tags/tag867.xml"/><Relationship Id="rId27" Type="http://schemas.openxmlformats.org/officeDocument/2006/relationships/tags" Target="../tags/tag866.xml"/><Relationship Id="rId26" Type="http://schemas.openxmlformats.org/officeDocument/2006/relationships/tags" Target="../tags/tag865.xml"/><Relationship Id="rId25" Type="http://schemas.openxmlformats.org/officeDocument/2006/relationships/tags" Target="../tags/tag864.xml"/><Relationship Id="rId24" Type="http://schemas.openxmlformats.org/officeDocument/2006/relationships/tags" Target="../tags/tag863.xml"/><Relationship Id="rId23" Type="http://schemas.openxmlformats.org/officeDocument/2006/relationships/tags" Target="../tags/tag862.xml"/><Relationship Id="rId22" Type="http://schemas.openxmlformats.org/officeDocument/2006/relationships/tags" Target="../tags/tag861.xml"/><Relationship Id="rId21" Type="http://schemas.openxmlformats.org/officeDocument/2006/relationships/tags" Target="../tags/tag860.xml"/><Relationship Id="rId20" Type="http://schemas.openxmlformats.org/officeDocument/2006/relationships/tags" Target="../tags/tag859.xml"/><Relationship Id="rId2" Type="http://schemas.openxmlformats.org/officeDocument/2006/relationships/tags" Target="../tags/tag841.xml"/><Relationship Id="rId19" Type="http://schemas.openxmlformats.org/officeDocument/2006/relationships/tags" Target="../tags/tag858.xml"/><Relationship Id="rId18" Type="http://schemas.openxmlformats.org/officeDocument/2006/relationships/tags" Target="../tags/tag857.xml"/><Relationship Id="rId17" Type="http://schemas.openxmlformats.org/officeDocument/2006/relationships/tags" Target="../tags/tag856.xml"/><Relationship Id="rId16" Type="http://schemas.openxmlformats.org/officeDocument/2006/relationships/tags" Target="../tags/tag855.xml"/><Relationship Id="rId15" Type="http://schemas.openxmlformats.org/officeDocument/2006/relationships/tags" Target="../tags/tag854.xml"/><Relationship Id="rId14" Type="http://schemas.openxmlformats.org/officeDocument/2006/relationships/tags" Target="../tags/tag853.xml"/><Relationship Id="rId13" Type="http://schemas.openxmlformats.org/officeDocument/2006/relationships/tags" Target="../tags/tag852.xml"/><Relationship Id="rId12" Type="http://schemas.openxmlformats.org/officeDocument/2006/relationships/tags" Target="../tags/tag851.xml"/><Relationship Id="rId11" Type="http://schemas.openxmlformats.org/officeDocument/2006/relationships/tags" Target="../tags/tag850.xml"/><Relationship Id="rId10" Type="http://schemas.openxmlformats.org/officeDocument/2006/relationships/tags" Target="../tags/tag849.xml"/><Relationship Id="rId1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52.xml"/><Relationship Id="rId8" Type="http://schemas.openxmlformats.org/officeDocument/2006/relationships/tags" Target="../tags/tag551.xml"/><Relationship Id="rId7" Type="http://schemas.openxmlformats.org/officeDocument/2006/relationships/tags" Target="../tags/tag550.xml"/><Relationship Id="rId6" Type="http://schemas.openxmlformats.org/officeDocument/2006/relationships/tags" Target="../tags/tag549.xml"/><Relationship Id="rId5" Type="http://schemas.openxmlformats.org/officeDocument/2006/relationships/tags" Target="../tags/tag548.xml"/><Relationship Id="rId4" Type="http://schemas.openxmlformats.org/officeDocument/2006/relationships/tags" Target="../tags/tag547.xml"/><Relationship Id="rId30" Type="http://schemas.openxmlformats.org/officeDocument/2006/relationships/slideLayout" Target="../slideLayouts/slideLayout83.xml"/><Relationship Id="rId3" Type="http://schemas.openxmlformats.org/officeDocument/2006/relationships/tags" Target="../tags/tag546.xml"/><Relationship Id="rId29" Type="http://schemas.openxmlformats.org/officeDocument/2006/relationships/tags" Target="../tags/tag568.xml"/><Relationship Id="rId28" Type="http://schemas.openxmlformats.org/officeDocument/2006/relationships/tags" Target="../tags/tag567.xml"/><Relationship Id="rId27" Type="http://schemas.openxmlformats.org/officeDocument/2006/relationships/tags" Target="../tags/tag566.xml"/><Relationship Id="rId26" Type="http://schemas.openxmlformats.org/officeDocument/2006/relationships/tags" Target="../tags/tag565.xml"/><Relationship Id="rId25" Type="http://schemas.openxmlformats.org/officeDocument/2006/relationships/tags" Target="../tags/tag564.xml"/><Relationship Id="rId24" Type="http://schemas.openxmlformats.org/officeDocument/2006/relationships/tags" Target="../tags/tag563.xml"/><Relationship Id="rId23" Type="http://schemas.openxmlformats.org/officeDocument/2006/relationships/tags" Target="../tags/tag562.xml"/><Relationship Id="rId22" Type="http://schemas.openxmlformats.org/officeDocument/2006/relationships/image" Target="../media/image36.svg"/><Relationship Id="rId21" Type="http://schemas.openxmlformats.org/officeDocument/2006/relationships/image" Target="../media/image35.png"/><Relationship Id="rId20" Type="http://schemas.openxmlformats.org/officeDocument/2006/relationships/tags" Target="../tags/tag561.xml"/><Relationship Id="rId2" Type="http://schemas.openxmlformats.org/officeDocument/2006/relationships/tags" Target="../tags/tag545.xml"/><Relationship Id="rId19" Type="http://schemas.openxmlformats.org/officeDocument/2006/relationships/image" Target="../media/image34.svg"/><Relationship Id="rId18" Type="http://schemas.openxmlformats.org/officeDocument/2006/relationships/image" Target="../media/image33.png"/><Relationship Id="rId17" Type="http://schemas.openxmlformats.org/officeDocument/2006/relationships/tags" Target="../tags/tag560.xml"/><Relationship Id="rId16" Type="http://schemas.openxmlformats.org/officeDocument/2006/relationships/tags" Target="../tags/tag559.xml"/><Relationship Id="rId15" Type="http://schemas.openxmlformats.org/officeDocument/2006/relationships/tags" Target="../tags/tag558.xml"/><Relationship Id="rId14" Type="http://schemas.openxmlformats.org/officeDocument/2006/relationships/tags" Target="../tags/tag557.xml"/><Relationship Id="rId13" Type="http://schemas.openxmlformats.org/officeDocument/2006/relationships/tags" Target="../tags/tag556.xml"/><Relationship Id="rId12" Type="http://schemas.openxmlformats.org/officeDocument/2006/relationships/tags" Target="../tags/tag555.xml"/><Relationship Id="rId11" Type="http://schemas.openxmlformats.org/officeDocument/2006/relationships/tags" Target="../tags/tag554.xml"/><Relationship Id="rId10" Type="http://schemas.openxmlformats.org/officeDocument/2006/relationships/tags" Target="../tags/tag553.xml"/><Relationship Id="rId1" Type="http://schemas.openxmlformats.org/officeDocument/2006/relationships/tags" Target="../tags/tag54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3.xml"/><Relationship Id="rId8" Type="http://schemas.openxmlformats.org/officeDocument/2006/relationships/tags" Target="../tags/tag908.xml"/><Relationship Id="rId7" Type="http://schemas.openxmlformats.org/officeDocument/2006/relationships/tags" Target="../tags/tag907.xml"/><Relationship Id="rId6" Type="http://schemas.openxmlformats.org/officeDocument/2006/relationships/tags" Target="../tags/tag906.xml"/><Relationship Id="rId5" Type="http://schemas.openxmlformats.org/officeDocument/2006/relationships/tags" Target="../tags/tag905.xml"/><Relationship Id="rId4" Type="http://schemas.openxmlformats.org/officeDocument/2006/relationships/tags" Target="../tags/tag904.xml"/><Relationship Id="rId3" Type="http://schemas.openxmlformats.org/officeDocument/2006/relationships/tags" Target="../tags/tag903.xml"/><Relationship Id="rId2" Type="http://schemas.openxmlformats.org/officeDocument/2006/relationships/tags" Target="../tags/tag902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90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917.xml"/><Relationship Id="rId8" Type="http://schemas.openxmlformats.org/officeDocument/2006/relationships/tags" Target="../tags/tag916.xml"/><Relationship Id="rId7" Type="http://schemas.openxmlformats.org/officeDocument/2006/relationships/tags" Target="../tags/tag915.xml"/><Relationship Id="rId6" Type="http://schemas.openxmlformats.org/officeDocument/2006/relationships/tags" Target="../tags/tag914.xml"/><Relationship Id="rId5" Type="http://schemas.openxmlformats.org/officeDocument/2006/relationships/tags" Target="../tags/tag913.xml"/><Relationship Id="rId4" Type="http://schemas.openxmlformats.org/officeDocument/2006/relationships/tags" Target="../tags/tag912.xml"/><Relationship Id="rId3" Type="http://schemas.openxmlformats.org/officeDocument/2006/relationships/tags" Target="../tags/tag911.xml"/><Relationship Id="rId28" Type="http://schemas.openxmlformats.org/officeDocument/2006/relationships/slideLayout" Target="../slideLayouts/slideLayout78.xml"/><Relationship Id="rId27" Type="http://schemas.openxmlformats.org/officeDocument/2006/relationships/tags" Target="../tags/tag935.xml"/><Relationship Id="rId26" Type="http://schemas.openxmlformats.org/officeDocument/2006/relationships/tags" Target="../tags/tag934.xml"/><Relationship Id="rId25" Type="http://schemas.openxmlformats.org/officeDocument/2006/relationships/tags" Target="../tags/tag933.xml"/><Relationship Id="rId24" Type="http://schemas.openxmlformats.org/officeDocument/2006/relationships/tags" Target="../tags/tag932.xml"/><Relationship Id="rId23" Type="http://schemas.openxmlformats.org/officeDocument/2006/relationships/tags" Target="../tags/tag931.xml"/><Relationship Id="rId22" Type="http://schemas.openxmlformats.org/officeDocument/2006/relationships/tags" Target="../tags/tag930.xml"/><Relationship Id="rId21" Type="http://schemas.openxmlformats.org/officeDocument/2006/relationships/tags" Target="../tags/tag929.xml"/><Relationship Id="rId20" Type="http://schemas.openxmlformats.org/officeDocument/2006/relationships/tags" Target="../tags/tag928.xml"/><Relationship Id="rId2" Type="http://schemas.openxmlformats.org/officeDocument/2006/relationships/tags" Target="../tags/tag910.xml"/><Relationship Id="rId19" Type="http://schemas.openxmlformats.org/officeDocument/2006/relationships/tags" Target="../tags/tag927.xml"/><Relationship Id="rId18" Type="http://schemas.openxmlformats.org/officeDocument/2006/relationships/tags" Target="../tags/tag926.xml"/><Relationship Id="rId17" Type="http://schemas.openxmlformats.org/officeDocument/2006/relationships/tags" Target="../tags/tag925.xml"/><Relationship Id="rId16" Type="http://schemas.openxmlformats.org/officeDocument/2006/relationships/tags" Target="../tags/tag924.xml"/><Relationship Id="rId15" Type="http://schemas.openxmlformats.org/officeDocument/2006/relationships/tags" Target="../tags/tag923.xml"/><Relationship Id="rId14" Type="http://schemas.openxmlformats.org/officeDocument/2006/relationships/tags" Target="../tags/tag922.xml"/><Relationship Id="rId13" Type="http://schemas.openxmlformats.org/officeDocument/2006/relationships/tags" Target="../tags/tag921.xml"/><Relationship Id="rId12" Type="http://schemas.openxmlformats.org/officeDocument/2006/relationships/tags" Target="../tags/tag920.xml"/><Relationship Id="rId11" Type="http://schemas.openxmlformats.org/officeDocument/2006/relationships/tags" Target="../tags/tag919.xml"/><Relationship Id="rId10" Type="http://schemas.openxmlformats.org/officeDocument/2006/relationships/tags" Target="../tags/tag918.xml"/><Relationship Id="rId1" Type="http://schemas.openxmlformats.org/officeDocument/2006/relationships/tags" Target="../tags/tag90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944.xml"/><Relationship Id="rId8" Type="http://schemas.openxmlformats.org/officeDocument/2006/relationships/tags" Target="../tags/tag943.xml"/><Relationship Id="rId7" Type="http://schemas.openxmlformats.org/officeDocument/2006/relationships/tags" Target="../tags/tag942.xml"/><Relationship Id="rId6" Type="http://schemas.openxmlformats.org/officeDocument/2006/relationships/tags" Target="../tags/tag941.xml"/><Relationship Id="rId5" Type="http://schemas.openxmlformats.org/officeDocument/2006/relationships/tags" Target="../tags/tag940.xml"/><Relationship Id="rId4" Type="http://schemas.openxmlformats.org/officeDocument/2006/relationships/tags" Target="../tags/tag939.xml"/><Relationship Id="rId3" Type="http://schemas.openxmlformats.org/officeDocument/2006/relationships/tags" Target="../tags/tag938.xml"/><Relationship Id="rId28" Type="http://schemas.openxmlformats.org/officeDocument/2006/relationships/slideLayout" Target="../slideLayouts/slideLayout83.xml"/><Relationship Id="rId27" Type="http://schemas.openxmlformats.org/officeDocument/2006/relationships/tags" Target="../tags/tag956.xml"/><Relationship Id="rId26" Type="http://schemas.openxmlformats.org/officeDocument/2006/relationships/image" Target="../media/image108.jpeg"/><Relationship Id="rId25" Type="http://schemas.openxmlformats.org/officeDocument/2006/relationships/tags" Target="../tags/tag955.xml"/><Relationship Id="rId24" Type="http://schemas.openxmlformats.org/officeDocument/2006/relationships/image" Target="../media/image107.png"/><Relationship Id="rId23" Type="http://schemas.openxmlformats.org/officeDocument/2006/relationships/tags" Target="../tags/tag954.xml"/><Relationship Id="rId22" Type="http://schemas.openxmlformats.org/officeDocument/2006/relationships/image" Target="../media/image106.png"/><Relationship Id="rId21" Type="http://schemas.openxmlformats.org/officeDocument/2006/relationships/tags" Target="../tags/tag953.xml"/><Relationship Id="rId20" Type="http://schemas.openxmlformats.org/officeDocument/2006/relationships/image" Target="../media/image105.png"/><Relationship Id="rId2" Type="http://schemas.openxmlformats.org/officeDocument/2006/relationships/tags" Target="../tags/tag937.xml"/><Relationship Id="rId19" Type="http://schemas.openxmlformats.org/officeDocument/2006/relationships/tags" Target="../tags/tag952.xml"/><Relationship Id="rId18" Type="http://schemas.openxmlformats.org/officeDocument/2006/relationships/image" Target="../media/image74.png"/><Relationship Id="rId17" Type="http://schemas.openxmlformats.org/officeDocument/2006/relationships/tags" Target="../tags/tag951.xml"/><Relationship Id="rId16" Type="http://schemas.openxmlformats.org/officeDocument/2006/relationships/image" Target="../media/image104.png"/><Relationship Id="rId15" Type="http://schemas.openxmlformats.org/officeDocument/2006/relationships/tags" Target="../tags/tag950.xml"/><Relationship Id="rId14" Type="http://schemas.openxmlformats.org/officeDocument/2006/relationships/tags" Target="../tags/tag949.xml"/><Relationship Id="rId13" Type="http://schemas.openxmlformats.org/officeDocument/2006/relationships/tags" Target="../tags/tag948.xml"/><Relationship Id="rId12" Type="http://schemas.openxmlformats.org/officeDocument/2006/relationships/tags" Target="../tags/tag947.xml"/><Relationship Id="rId11" Type="http://schemas.openxmlformats.org/officeDocument/2006/relationships/tags" Target="../tags/tag946.xml"/><Relationship Id="rId10" Type="http://schemas.openxmlformats.org/officeDocument/2006/relationships/tags" Target="../tags/tag945.xml"/><Relationship Id="rId1" Type="http://schemas.openxmlformats.org/officeDocument/2006/relationships/tags" Target="../tags/tag93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7.xml"/><Relationship Id="rId3" Type="http://schemas.openxmlformats.org/officeDocument/2006/relationships/tags" Target="../tags/tag959.xml"/><Relationship Id="rId2" Type="http://schemas.openxmlformats.org/officeDocument/2006/relationships/tags" Target="../tags/tag958.xml"/><Relationship Id="rId1" Type="http://schemas.openxmlformats.org/officeDocument/2006/relationships/tags" Target="../tags/tag95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svg"/><Relationship Id="rId8" Type="http://schemas.openxmlformats.org/officeDocument/2006/relationships/image" Target="../media/image37.png"/><Relationship Id="rId7" Type="http://schemas.openxmlformats.org/officeDocument/2006/relationships/tags" Target="../tags/tag575.xml"/><Relationship Id="rId6" Type="http://schemas.openxmlformats.org/officeDocument/2006/relationships/tags" Target="../tags/tag574.xml"/><Relationship Id="rId5" Type="http://schemas.openxmlformats.org/officeDocument/2006/relationships/tags" Target="../tags/tag573.xml"/><Relationship Id="rId4" Type="http://schemas.openxmlformats.org/officeDocument/2006/relationships/tags" Target="../tags/tag572.xml"/><Relationship Id="rId37" Type="http://schemas.openxmlformats.org/officeDocument/2006/relationships/slideLayout" Target="../slideLayouts/slideLayout83.xml"/><Relationship Id="rId36" Type="http://schemas.openxmlformats.org/officeDocument/2006/relationships/tags" Target="../tags/tag598.xml"/><Relationship Id="rId35" Type="http://schemas.openxmlformats.org/officeDocument/2006/relationships/tags" Target="../tags/tag597.xml"/><Relationship Id="rId34" Type="http://schemas.openxmlformats.org/officeDocument/2006/relationships/tags" Target="../tags/tag596.xml"/><Relationship Id="rId33" Type="http://schemas.openxmlformats.org/officeDocument/2006/relationships/tags" Target="../tags/tag595.xml"/><Relationship Id="rId32" Type="http://schemas.openxmlformats.org/officeDocument/2006/relationships/tags" Target="../tags/tag594.xml"/><Relationship Id="rId31" Type="http://schemas.openxmlformats.org/officeDocument/2006/relationships/tags" Target="../tags/tag593.xml"/><Relationship Id="rId30" Type="http://schemas.openxmlformats.org/officeDocument/2006/relationships/tags" Target="../tags/tag592.xml"/><Relationship Id="rId3" Type="http://schemas.openxmlformats.org/officeDocument/2006/relationships/tags" Target="../tags/tag571.xml"/><Relationship Id="rId29" Type="http://schemas.openxmlformats.org/officeDocument/2006/relationships/tags" Target="../tags/tag591.xml"/><Relationship Id="rId28" Type="http://schemas.openxmlformats.org/officeDocument/2006/relationships/tags" Target="../tags/tag590.xml"/><Relationship Id="rId27" Type="http://schemas.openxmlformats.org/officeDocument/2006/relationships/image" Target="../media/image42.svg"/><Relationship Id="rId26" Type="http://schemas.openxmlformats.org/officeDocument/2006/relationships/image" Target="../media/image41.png"/><Relationship Id="rId25" Type="http://schemas.openxmlformats.org/officeDocument/2006/relationships/tags" Target="../tags/tag589.xml"/><Relationship Id="rId24" Type="http://schemas.openxmlformats.org/officeDocument/2006/relationships/tags" Target="../tags/tag588.xml"/><Relationship Id="rId23" Type="http://schemas.openxmlformats.org/officeDocument/2006/relationships/tags" Target="../tags/tag587.xml"/><Relationship Id="rId22" Type="http://schemas.openxmlformats.org/officeDocument/2006/relationships/tags" Target="../tags/tag586.xml"/><Relationship Id="rId21" Type="http://schemas.openxmlformats.org/officeDocument/2006/relationships/tags" Target="../tags/tag585.xml"/><Relationship Id="rId20" Type="http://schemas.openxmlformats.org/officeDocument/2006/relationships/tags" Target="../tags/tag584.xml"/><Relationship Id="rId2" Type="http://schemas.openxmlformats.org/officeDocument/2006/relationships/tags" Target="../tags/tag570.xml"/><Relationship Id="rId19" Type="http://schemas.openxmlformats.org/officeDocument/2006/relationships/tags" Target="../tags/tag583.xml"/><Relationship Id="rId18" Type="http://schemas.openxmlformats.org/officeDocument/2006/relationships/image" Target="../media/image40.svg"/><Relationship Id="rId17" Type="http://schemas.openxmlformats.org/officeDocument/2006/relationships/image" Target="../media/image39.png"/><Relationship Id="rId16" Type="http://schemas.openxmlformats.org/officeDocument/2006/relationships/tags" Target="../tags/tag582.xml"/><Relationship Id="rId15" Type="http://schemas.openxmlformats.org/officeDocument/2006/relationships/tags" Target="../tags/tag581.xml"/><Relationship Id="rId14" Type="http://schemas.openxmlformats.org/officeDocument/2006/relationships/tags" Target="../tags/tag580.xml"/><Relationship Id="rId13" Type="http://schemas.openxmlformats.org/officeDocument/2006/relationships/tags" Target="../tags/tag579.xml"/><Relationship Id="rId12" Type="http://schemas.openxmlformats.org/officeDocument/2006/relationships/tags" Target="../tags/tag578.xml"/><Relationship Id="rId11" Type="http://schemas.openxmlformats.org/officeDocument/2006/relationships/tags" Target="../tags/tag577.xml"/><Relationship Id="rId10" Type="http://schemas.openxmlformats.org/officeDocument/2006/relationships/tags" Target="../tags/tag576.xml"/><Relationship Id="rId1" Type="http://schemas.openxmlformats.org/officeDocument/2006/relationships/tags" Target="../tags/tag56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8.xml"/><Relationship Id="rId5" Type="http://schemas.openxmlformats.org/officeDocument/2006/relationships/tags" Target="../tags/tag603.xml"/><Relationship Id="rId4" Type="http://schemas.openxmlformats.org/officeDocument/2006/relationships/tags" Target="../tags/tag602.xml"/><Relationship Id="rId3" Type="http://schemas.openxmlformats.org/officeDocument/2006/relationships/tags" Target="../tags/tag601.xml"/><Relationship Id="rId2" Type="http://schemas.openxmlformats.org/officeDocument/2006/relationships/tags" Target="../tags/tag600.xml"/><Relationship Id="rId1" Type="http://schemas.openxmlformats.org/officeDocument/2006/relationships/tags" Target="../tags/tag59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11.xml"/><Relationship Id="rId8" Type="http://schemas.openxmlformats.org/officeDocument/2006/relationships/tags" Target="../tags/tag610.xml"/><Relationship Id="rId7" Type="http://schemas.openxmlformats.org/officeDocument/2006/relationships/tags" Target="../tags/tag609.xml"/><Relationship Id="rId6" Type="http://schemas.openxmlformats.org/officeDocument/2006/relationships/tags" Target="../tags/tag608.xml"/><Relationship Id="rId5" Type="http://schemas.openxmlformats.org/officeDocument/2006/relationships/tags" Target="../tags/tag607.xml"/><Relationship Id="rId4" Type="http://schemas.openxmlformats.org/officeDocument/2006/relationships/tags" Target="../tags/tag606.xml"/><Relationship Id="rId30" Type="http://schemas.openxmlformats.org/officeDocument/2006/relationships/slideLayout" Target="../slideLayouts/slideLayout83.xml"/><Relationship Id="rId3" Type="http://schemas.openxmlformats.org/officeDocument/2006/relationships/tags" Target="../tags/tag605.xml"/><Relationship Id="rId29" Type="http://schemas.openxmlformats.org/officeDocument/2006/relationships/tags" Target="../tags/tag631.xml"/><Relationship Id="rId28" Type="http://schemas.openxmlformats.org/officeDocument/2006/relationships/tags" Target="../tags/tag630.xml"/><Relationship Id="rId27" Type="http://schemas.openxmlformats.org/officeDocument/2006/relationships/tags" Target="../tags/tag629.xml"/><Relationship Id="rId26" Type="http://schemas.openxmlformats.org/officeDocument/2006/relationships/tags" Target="../tags/tag628.xml"/><Relationship Id="rId25" Type="http://schemas.openxmlformats.org/officeDocument/2006/relationships/tags" Target="../tags/tag627.xml"/><Relationship Id="rId24" Type="http://schemas.openxmlformats.org/officeDocument/2006/relationships/tags" Target="../tags/tag626.xml"/><Relationship Id="rId23" Type="http://schemas.openxmlformats.org/officeDocument/2006/relationships/tags" Target="../tags/tag625.xml"/><Relationship Id="rId22" Type="http://schemas.openxmlformats.org/officeDocument/2006/relationships/tags" Target="../tags/tag624.xml"/><Relationship Id="rId21" Type="http://schemas.openxmlformats.org/officeDocument/2006/relationships/tags" Target="../tags/tag623.xml"/><Relationship Id="rId20" Type="http://schemas.openxmlformats.org/officeDocument/2006/relationships/tags" Target="../tags/tag622.xml"/><Relationship Id="rId2" Type="http://schemas.openxmlformats.org/officeDocument/2006/relationships/image" Target="../media/image43.jpeg"/><Relationship Id="rId19" Type="http://schemas.openxmlformats.org/officeDocument/2006/relationships/tags" Target="../tags/tag621.xml"/><Relationship Id="rId18" Type="http://schemas.openxmlformats.org/officeDocument/2006/relationships/tags" Target="../tags/tag620.xml"/><Relationship Id="rId17" Type="http://schemas.openxmlformats.org/officeDocument/2006/relationships/tags" Target="../tags/tag619.xml"/><Relationship Id="rId16" Type="http://schemas.openxmlformats.org/officeDocument/2006/relationships/tags" Target="../tags/tag618.xml"/><Relationship Id="rId15" Type="http://schemas.openxmlformats.org/officeDocument/2006/relationships/tags" Target="../tags/tag617.xml"/><Relationship Id="rId14" Type="http://schemas.openxmlformats.org/officeDocument/2006/relationships/tags" Target="../tags/tag616.xml"/><Relationship Id="rId13" Type="http://schemas.openxmlformats.org/officeDocument/2006/relationships/tags" Target="../tags/tag615.xml"/><Relationship Id="rId12" Type="http://schemas.openxmlformats.org/officeDocument/2006/relationships/tags" Target="../tags/tag614.xml"/><Relationship Id="rId11" Type="http://schemas.openxmlformats.org/officeDocument/2006/relationships/tags" Target="../tags/tag613.xml"/><Relationship Id="rId10" Type="http://schemas.openxmlformats.org/officeDocument/2006/relationships/tags" Target="../tags/tag612.xml"/><Relationship Id="rId1" Type="http://schemas.openxmlformats.org/officeDocument/2006/relationships/tags" Target="../tags/tag60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40.xml"/><Relationship Id="rId8" Type="http://schemas.openxmlformats.org/officeDocument/2006/relationships/tags" Target="../tags/tag639.xml"/><Relationship Id="rId7" Type="http://schemas.openxmlformats.org/officeDocument/2006/relationships/tags" Target="../tags/tag638.xml"/><Relationship Id="rId6" Type="http://schemas.openxmlformats.org/officeDocument/2006/relationships/tags" Target="../tags/tag637.xml"/><Relationship Id="rId5" Type="http://schemas.openxmlformats.org/officeDocument/2006/relationships/tags" Target="../tags/tag636.xml"/><Relationship Id="rId4" Type="http://schemas.openxmlformats.org/officeDocument/2006/relationships/tags" Target="../tags/tag635.xml"/><Relationship Id="rId3" Type="http://schemas.openxmlformats.org/officeDocument/2006/relationships/tags" Target="../tags/tag634.xml"/><Relationship Id="rId27" Type="http://schemas.openxmlformats.org/officeDocument/2006/relationships/slideLayout" Target="../slideLayouts/slideLayout83.xml"/><Relationship Id="rId26" Type="http://schemas.openxmlformats.org/officeDocument/2006/relationships/tags" Target="../tags/tag657.xml"/><Relationship Id="rId25" Type="http://schemas.openxmlformats.org/officeDocument/2006/relationships/tags" Target="../tags/tag656.xml"/><Relationship Id="rId24" Type="http://schemas.openxmlformats.org/officeDocument/2006/relationships/tags" Target="../tags/tag655.xml"/><Relationship Id="rId23" Type="http://schemas.openxmlformats.org/officeDocument/2006/relationships/tags" Target="../tags/tag654.xml"/><Relationship Id="rId22" Type="http://schemas.openxmlformats.org/officeDocument/2006/relationships/tags" Target="../tags/tag653.xml"/><Relationship Id="rId21" Type="http://schemas.openxmlformats.org/officeDocument/2006/relationships/tags" Target="../tags/tag652.xml"/><Relationship Id="rId20" Type="http://schemas.openxmlformats.org/officeDocument/2006/relationships/tags" Target="../tags/tag651.xml"/><Relationship Id="rId2" Type="http://schemas.openxmlformats.org/officeDocument/2006/relationships/tags" Target="../tags/tag633.xml"/><Relationship Id="rId19" Type="http://schemas.openxmlformats.org/officeDocument/2006/relationships/tags" Target="../tags/tag650.xml"/><Relationship Id="rId18" Type="http://schemas.openxmlformats.org/officeDocument/2006/relationships/tags" Target="../tags/tag649.xml"/><Relationship Id="rId17" Type="http://schemas.openxmlformats.org/officeDocument/2006/relationships/tags" Target="../tags/tag648.xml"/><Relationship Id="rId16" Type="http://schemas.openxmlformats.org/officeDocument/2006/relationships/tags" Target="../tags/tag647.xml"/><Relationship Id="rId15" Type="http://schemas.openxmlformats.org/officeDocument/2006/relationships/tags" Target="../tags/tag646.xml"/><Relationship Id="rId14" Type="http://schemas.openxmlformats.org/officeDocument/2006/relationships/tags" Target="../tags/tag645.xml"/><Relationship Id="rId13" Type="http://schemas.openxmlformats.org/officeDocument/2006/relationships/tags" Target="../tags/tag644.xml"/><Relationship Id="rId12" Type="http://schemas.openxmlformats.org/officeDocument/2006/relationships/tags" Target="../tags/tag643.xml"/><Relationship Id="rId11" Type="http://schemas.openxmlformats.org/officeDocument/2006/relationships/tags" Target="../tags/tag642.xml"/><Relationship Id="rId10" Type="http://schemas.openxmlformats.org/officeDocument/2006/relationships/tags" Target="../tags/tag641.xml"/><Relationship Id="rId1" Type="http://schemas.openxmlformats.org/officeDocument/2006/relationships/tags" Target="../tags/tag63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3.xml"/><Relationship Id="rId4" Type="http://schemas.openxmlformats.org/officeDocument/2006/relationships/tags" Target="../tags/tag660.xml"/><Relationship Id="rId3" Type="http://schemas.openxmlformats.org/officeDocument/2006/relationships/tags" Target="../tags/tag659.xml"/><Relationship Id="rId2" Type="http://schemas.openxmlformats.org/officeDocument/2006/relationships/image" Target="../media/image44.png"/><Relationship Id="rId1" Type="http://schemas.openxmlformats.org/officeDocument/2006/relationships/tags" Target="../tags/tag65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svg"/><Relationship Id="rId8" Type="http://schemas.openxmlformats.org/officeDocument/2006/relationships/image" Target="../media/image49.png"/><Relationship Id="rId7" Type="http://schemas.openxmlformats.org/officeDocument/2006/relationships/tags" Target="../tags/tag663.xml"/><Relationship Id="rId6" Type="http://schemas.openxmlformats.org/officeDocument/2006/relationships/image" Target="../media/image48.svg"/><Relationship Id="rId50" Type="http://schemas.openxmlformats.org/officeDocument/2006/relationships/slideLayout" Target="../slideLayouts/slideLayout78.xml"/><Relationship Id="rId5" Type="http://schemas.openxmlformats.org/officeDocument/2006/relationships/image" Target="../media/image47.png"/><Relationship Id="rId49" Type="http://schemas.openxmlformats.org/officeDocument/2006/relationships/tags" Target="../tags/tag685.xml"/><Relationship Id="rId48" Type="http://schemas.openxmlformats.org/officeDocument/2006/relationships/tags" Target="../tags/tag684.xml"/><Relationship Id="rId47" Type="http://schemas.openxmlformats.org/officeDocument/2006/relationships/image" Target="../media/image68.jpeg"/><Relationship Id="rId46" Type="http://schemas.openxmlformats.org/officeDocument/2006/relationships/tags" Target="../tags/tag683.xml"/><Relationship Id="rId45" Type="http://schemas.openxmlformats.org/officeDocument/2006/relationships/image" Target="../media/image67.png"/><Relationship Id="rId44" Type="http://schemas.openxmlformats.org/officeDocument/2006/relationships/tags" Target="../tags/tag682.xml"/><Relationship Id="rId43" Type="http://schemas.openxmlformats.org/officeDocument/2006/relationships/image" Target="../media/image66.png"/><Relationship Id="rId42" Type="http://schemas.openxmlformats.org/officeDocument/2006/relationships/tags" Target="../tags/tag681.xml"/><Relationship Id="rId41" Type="http://schemas.openxmlformats.org/officeDocument/2006/relationships/image" Target="../media/image65.png"/><Relationship Id="rId40" Type="http://schemas.openxmlformats.org/officeDocument/2006/relationships/tags" Target="../tags/tag680.xml"/><Relationship Id="rId4" Type="http://schemas.openxmlformats.org/officeDocument/2006/relationships/tags" Target="../tags/tag662.xml"/><Relationship Id="rId39" Type="http://schemas.openxmlformats.org/officeDocument/2006/relationships/image" Target="../media/image64.png"/><Relationship Id="rId38" Type="http://schemas.openxmlformats.org/officeDocument/2006/relationships/tags" Target="../tags/tag679.xml"/><Relationship Id="rId37" Type="http://schemas.openxmlformats.org/officeDocument/2006/relationships/image" Target="../media/image63.svg"/><Relationship Id="rId36" Type="http://schemas.openxmlformats.org/officeDocument/2006/relationships/image" Target="../media/image62.png"/><Relationship Id="rId35" Type="http://schemas.openxmlformats.org/officeDocument/2006/relationships/tags" Target="../tags/tag678.xml"/><Relationship Id="rId34" Type="http://schemas.openxmlformats.org/officeDocument/2006/relationships/image" Target="../media/image61.svg"/><Relationship Id="rId33" Type="http://schemas.openxmlformats.org/officeDocument/2006/relationships/image" Target="../media/image60.png"/><Relationship Id="rId32" Type="http://schemas.openxmlformats.org/officeDocument/2006/relationships/tags" Target="../tags/tag677.xml"/><Relationship Id="rId31" Type="http://schemas.openxmlformats.org/officeDocument/2006/relationships/image" Target="../media/image59.svg"/><Relationship Id="rId30" Type="http://schemas.openxmlformats.org/officeDocument/2006/relationships/image" Target="../media/image58.png"/><Relationship Id="rId3" Type="http://schemas.openxmlformats.org/officeDocument/2006/relationships/image" Target="../media/image46.svg"/><Relationship Id="rId29" Type="http://schemas.openxmlformats.org/officeDocument/2006/relationships/tags" Target="../tags/tag676.xml"/><Relationship Id="rId28" Type="http://schemas.openxmlformats.org/officeDocument/2006/relationships/image" Target="../media/image57.svg"/><Relationship Id="rId27" Type="http://schemas.openxmlformats.org/officeDocument/2006/relationships/image" Target="../media/image56.png"/><Relationship Id="rId26" Type="http://schemas.openxmlformats.org/officeDocument/2006/relationships/tags" Target="../tags/tag675.xml"/><Relationship Id="rId25" Type="http://schemas.openxmlformats.org/officeDocument/2006/relationships/image" Target="../media/image55.svg"/><Relationship Id="rId24" Type="http://schemas.openxmlformats.org/officeDocument/2006/relationships/tags" Target="../tags/tag674.xml"/><Relationship Id="rId23" Type="http://schemas.openxmlformats.org/officeDocument/2006/relationships/tags" Target="../tags/tag673.xml"/><Relationship Id="rId22" Type="http://schemas.openxmlformats.org/officeDocument/2006/relationships/image" Target="../media/image54.svg"/><Relationship Id="rId21" Type="http://schemas.openxmlformats.org/officeDocument/2006/relationships/image" Target="../media/image53.png"/><Relationship Id="rId20" Type="http://schemas.openxmlformats.org/officeDocument/2006/relationships/tags" Target="../tags/tag672.xml"/><Relationship Id="rId2" Type="http://schemas.openxmlformats.org/officeDocument/2006/relationships/image" Target="../media/image45.png"/><Relationship Id="rId19" Type="http://schemas.openxmlformats.org/officeDocument/2006/relationships/tags" Target="../tags/tag671.xml"/><Relationship Id="rId18" Type="http://schemas.openxmlformats.org/officeDocument/2006/relationships/tags" Target="../tags/tag670.xml"/><Relationship Id="rId17" Type="http://schemas.openxmlformats.org/officeDocument/2006/relationships/tags" Target="../tags/tag669.xml"/><Relationship Id="rId16" Type="http://schemas.openxmlformats.org/officeDocument/2006/relationships/tags" Target="../tags/tag668.xml"/><Relationship Id="rId15" Type="http://schemas.openxmlformats.org/officeDocument/2006/relationships/tags" Target="../tags/tag667.xml"/><Relationship Id="rId14" Type="http://schemas.openxmlformats.org/officeDocument/2006/relationships/tags" Target="../tags/tag666.xml"/><Relationship Id="rId13" Type="http://schemas.openxmlformats.org/officeDocument/2006/relationships/tags" Target="../tags/tag665.xml"/><Relationship Id="rId12" Type="http://schemas.openxmlformats.org/officeDocument/2006/relationships/image" Target="../media/image52.svg"/><Relationship Id="rId11" Type="http://schemas.openxmlformats.org/officeDocument/2006/relationships/image" Target="../media/image51.png"/><Relationship Id="rId10" Type="http://schemas.openxmlformats.org/officeDocument/2006/relationships/tags" Target="../tags/tag664.xml"/><Relationship Id="rId1" Type="http://schemas.openxmlformats.org/officeDocument/2006/relationships/tags" Target="../tags/tag66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93.xml"/><Relationship Id="rId8" Type="http://schemas.openxmlformats.org/officeDocument/2006/relationships/tags" Target="../tags/tag692.xml"/><Relationship Id="rId7" Type="http://schemas.openxmlformats.org/officeDocument/2006/relationships/tags" Target="../tags/tag691.xml"/><Relationship Id="rId6" Type="http://schemas.openxmlformats.org/officeDocument/2006/relationships/tags" Target="../tags/tag690.xml"/><Relationship Id="rId5" Type="http://schemas.openxmlformats.org/officeDocument/2006/relationships/tags" Target="../tags/tag689.xml"/><Relationship Id="rId41" Type="http://schemas.openxmlformats.org/officeDocument/2006/relationships/notesSlide" Target="../notesSlides/notesSlide1.xml"/><Relationship Id="rId40" Type="http://schemas.openxmlformats.org/officeDocument/2006/relationships/slideLayout" Target="../slideLayouts/slideLayout78.xml"/><Relationship Id="rId4" Type="http://schemas.openxmlformats.org/officeDocument/2006/relationships/tags" Target="../tags/tag688.xml"/><Relationship Id="rId39" Type="http://schemas.openxmlformats.org/officeDocument/2006/relationships/tags" Target="../tags/tag720.xml"/><Relationship Id="rId38" Type="http://schemas.openxmlformats.org/officeDocument/2006/relationships/tags" Target="../tags/tag719.xml"/><Relationship Id="rId37" Type="http://schemas.openxmlformats.org/officeDocument/2006/relationships/tags" Target="../tags/tag718.xml"/><Relationship Id="rId36" Type="http://schemas.openxmlformats.org/officeDocument/2006/relationships/tags" Target="../tags/tag717.xml"/><Relationship Id="rId35" Type="http://schemas.openxmlformats.org/officeDocument/2006/relationships/tags" Target="../tags/tag716.xml"/><Relationship Id="rId34" Type="http://schemas.openxmlformats.org/officeDocument/2006/relationships/tags" Target="../tags/tag715.xml"/><Relationship Id="rId33" Type="http://schemas.openxmlformats.org/officeDocument/2006/relationships/tags" Target="../tags/tag714.xml"/><Relationship Id="rId32" Type="http://schemas.openxmlformats.org/officeDocument/2006/relationships/image" Target="../media/image72.jpeg"/><Relationship Id="rId31" Type="http://schemas.openxmlformats.org/officeDocument/2006/relationships/tags" Target="../tags/tag713.xml"/><Relationship Id="rId30" Type="http://schemas.openxmlformats.org/officeDocument/2006/relationships/image" Target="../media/image71.jpeg"/><Relationship Id="rId3" Type="http://schemas.openxmlformats.org/officeDocument/2006/relationships/tags" Target="../tags/tag687.xml"/><Relationship Id="rId29" Type="http://schemas.openxmlformats.org/officeDocument/2006/relationships/tags" Target="../tags/tag712.xml"/><Relationship Id="rId28" Type="http://schemas.openxmlformats.org/officeDocument/2006/relationships/tags" Target="../tags/tag711.xml"/><Relationship Id="rId27" Type="http://schemas.openxmlformats.org/officeDocument/2006/relationships/tags" Target="../tags/tag710.xml"/><Relationship Id="rId26" Type="http://schemas.openxmlformats.org/officeDocument/2006/relationships/tags" Target="../tags/tag709.xml"/><Relationship Id="rId25" Type="http://schemas.openxmlformats.org/officeDocument/2006/relationships/tags" Target="../tags/tag708.xml"/><Relationship Id="rId24" Type="http://schemas.openxmlformats.org/officeDocument/2006/relationships/image" Target="../media/image70.jpeg"/><Relationship Id="rId23" Type="http://schemas.openxmlformats.org/officeDocument/2006/relationships/tags" Target="../tags/tag707.xml"/><Relationship Id="rId22" Type="http://schemas.openxmlformats.org/officeDocument/2006/relationships/tags" Target="../tags/tag706.xml"/><Relationship Id="rId21" Type="http://schemas.openxmlformats.org/officeDocument/2006/relationships/tags" Target="../tags/tag705.xml"/><Relationship Id="rId20" Type="http://schemas.openxmlformats.org/officeDocument/2006/relationships/tags" Target="../tags/tag704.xml"/><Relationship Id="rId2" Type="http://schemas.openxmlformats.org/officeDocument/2006/relationships/image" Target="../media/image69.jpeg"/><Relationship Id="rId19" Type="http://schemas.openxmlformats.org/officeDocument/2006/relationships/tags" Target="../tags/tag703.xml"/><Relationship Id="rId18" Type="http://schemas.openxmlformats.org/officeDocument/2006/relationships/tags" Target="../tags/tag702.xml"/><Relationship Id="rId17" Type="http://schemas.openxmlformats.org/officeDocument/2006/relationships/tags" Target="../tags/tag701.xml"/><Relationship Id="rId16" Type="http://schemas.openxmlformats.org/officeDocument/2006/relationships/tags" Target="../tags/tag700.xml"/><Relationship Id="rId15" Type="http://schemas.openxmlformats.org/officeDocument/2006/relationships/tags" Target="../tags/tag699.xml"/><Relationship Id="rId14" Type="http://schemas.openxmlformats.org/officeDocument/2006/relationships/tags" Target="../tags/tag698.xml"/><Relationship Id="rId13" Type="http://schemas.openxmlformats.org/officeDocument/2006/relationships/tags" Target="../tags/tag697.xml"/><Relationship Id="rId12" Type="http://schemas.openxmlformats.org/officeDocument/2006/relationships/tags" Target="../tags/tag696.xml"/><Relationship Id="rId11" Type="http://schemas.openxmlformats.org/officeDocument/2006/relationships/tags" Target="../tags/tag695.xml"/><Relationship Id="rId10" Type="http://schemas.openxmlformats.org/officeDocument/2006/relationships/tags" Target="../tags/tag694.xml"/><Relationship Id="rId1" Type="http://schemas.openxmlformats.org/officeDocument/2006/relationships/tags" Target="../tags/tag6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298575" y="520065"/>
            <a:ext cx="6446520" cy="2522855"/>
          </a:xfrm>
        </p:spPr>
        <p:txBody>
          <a:bodyPr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5400"/>
              <a:t>干眼症</a:t>
            </a:r>
            <a:r>
              <a:rPr lang="zh-CN" altLang="en-US" sz="5400"/>
              <a:t>的诊疗</a:t>
            </a:r>
            <a:endParaRPr lang="zh-CN" altLang="en-US" sz="540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2781770" y="4162550"/>
            <a:ext cx="2368800" cy="450000"/>
          </a:xfrm>
        </p:spPr>
        <p:txBody>
          <a:bodyPr/>
          <a:p>
            <a:pPr marL="0" indent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zh-CN" sz="1800"/>
              <a:t>汇报人：</a:t>
            </a:r>
            <a:r>
              <a:rPr lang="zh-CN" sz="1800"/>
              <a:t>殷庆鹏</a:t>
            </a:r>
            <a:endParaRPr lang="zh-CN" sz="1800"/>
          </a:p>
        </p:txBody>
      </p:sp>
      <p:sp>
        <p:nvSpPr>
          <p:cNvPr id="3" name="文本框 2"/>
          <p:cNvSpPr txBox="1"/>
          <p:nvPr/>
        </p:nvSpPr>
        <p:spPr>
          <a:xfrm>
            <a:off x="511810" y="2750820"/>
            <a:ext cx="4638675" cy="163893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市中区人民医院</a:t>
            </a:r>
            <a:endParaRPr lang="zh-CN" altLang="en-US" sz="3200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320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眼科</a:t>
            </a:r>
            <a:endParaRPr lang="zh-CN" altLang="en-US" sz="3200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3"/>
    </p:custDataLst>
  </p:cSld>
  <p:clrMapOvr>
    <a:masterClrMapping/>
  </p:clrMapOvr>
  <p:transition spd="slow" advClick="0" advTm="1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>
            <p:custDataLst>
              <p:tags r:id="rId1"/>
            </p:custDataLst>
          </p:nvPr>
        </p:nvGrpSpPr>
        <p:grpSpPr>
          <a:xfrm>
            <a:off x="6753264" y="2742865"/>
            <a:ext cx="1147261" cy="2847215"/>
            <a:chOff x="6706729" y="3220048"/>
            <a:chExt cx="960102" cy="2382732"/>
          </a:xfrm>
          <a:solidFill>
            <a:sysClr val="window" lastClr="FFFFFF">
              <a:lumMod val="95000"/>
            </a:sysClr>
          </a:solidFill>
        </p:grpSpPr>
        <p:sp>
          <p:nvSpPr>
            <p:cNvPr id="103" name="任意多边形 48"/>
            <p:cNvSpPr/>
            <p:nvPr>
              <p:custDataLst>
                <p:tags r:id="rId2"/>
              </p:custDataLst>
            </p:nvPr>
          </p:nvSpPr>
          <p:spPr bwMode="auto">
            <a:xfrm>
              <a:off x="7126774" y="3548895"/>
              <a:ext cx="540057" cy="2053885"/>
            </a:xfrm>
            <a:custGeom>
              <a:avLst/>
              <a:gdLst/>
              <a:ahLst/>
              <a:cxnLst>
                <a:cxn ang="0">
                  <a:pos x="276" y="977"/>
                </a:cxn>
                <a:cxn ang="0">
                  <a:pos x="183" y="802"/>
                </a:cxn>
                <a:cxn ang="0">
                  <a:pos x="208" y="613"/>
                </a:cxn>
                <a:cxn ang="0">
                  <a:pos x="267" y="518"/>
                </a:cxn>
                <a:cxn ang="0">
                  <a:pos x="267" y="109"/>
                </a:cxn>
                <a:cxn ang="0">
                  <a:pos x="160" y="0"/>
                </a:cxn>
                <a:cxn ang="0">
                  <a:pos x="105" y="0"/>
                </a:cxn>
                <a:cxn ang="0">
                  <a:pos x="0" y="86"/>
                </a:cxn>
                <a:cxn ang="0">
                  <a:pos x="112" y="66"/>
                </a:cxn>
                <a:cxn ang="0">
                  <a:pos x="125" y="63"/>
                </a:cxn>
                <a:cxn ang="0">
                  <a:pos x="192" y="125"/>
                </a:cxn>
                <a:cxn ang="0">
                  <a:pos x="180" y="176"/>
                </a:cxn>
                <a:cxn ang="0">
                  <a:pos x="135" y="207"/>
                </a:cxn>
                <a:cxn ang="0">
                  <a:pos x="0" y="228"/>
                </a:cxn>
                <a:cxn ang="0">
                  <a:pos x="0" y="518"/>
                </a:cxn>
                <a:cxn ang="0">
                  <a:pos x="74" y="622"/>
                </a:cxn>
                <a:cxn ang="0">
                  <a:pos x="50" y="806"/>
                </a:cxn>
                <a:cxn ang="0">
                  <a:pos x="50" y="813"/>
                </a:cxn>
                <a:cxn ang="0">
                  <a:pos x="57" y="840"/>
                </a:cxn>
                <a:cxn ang="0">
                  <a:pos x="162" y="1041"/>
                </a:cxn>
                <a:cxn ang="0">
                  <a:pos x="241" y="1065"/>
                </a:cxn>
                <a:cxn ang="0">
                  <a:pos x="253" y="1056"/>
                </a:cxn>
                <a:cxn ang="0">
                  <a:pos x="276" y="977"/>
                </a:cxn>
              </a:cxnLst>
              <a:rect l="0" t="0" r="r" b="b"/>
              <a:pathLst>
                <a:path w="294" h="1076">
                  <a:moveTo>
                    <a:pt x="276" y="977"/>
                  </a:moveTo>
                  <a:cubicBezTo>
                    <a:pt x="183" y="802"/>
                    <a:pt x="183" y="802"/>
                    <a:pt x="183" y="802"/>
                  </a:cubicBezTo>
                  <a:cubicBezTo>
                    <a:pt x="208" y="613"/>
                    <a:pt x="208" y="613"/>
                    <a:pt x="208" y="613"/>
                  </a:cubicBezTo>
                  <a:cubicBezTo>
                    <a:pt x="245" y="595"/>
                    <a:pt x="267" y="558"/>
                    <a:pt x="267" y="518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48"/>
                    <a:pt x="220" y="0"/>
                    <a:pt x="160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55" y="0"/>
                    <a:pt x="12" y="36"/>
                    <a:pt x="0" y="8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4" y="63"/>
                    <a:pt x="121" y="63"/>
                    <a:pt x="125" y="63"/>
                  </a:cubicBezTo>
                  <a:cubicBezTo>
                    <a:pt x="156" y="63"/>
                    <a:pt x="186" y="90"/>
                    <a:pt x="192" y="125"/>
                  </a:cubicBezTo>
                  <a:cubicBezTo>
                    <a:pt x="196" y="143"/>
                    <a:pt x="188" y="162"/>
                    <a:pt x="180" y="176"/>
                  </a:cubicBezTo>
                  <a:cubicBezTo>
                    <a:pt x="168" y="195"/>
                    <a:pt x="154" y="203"/>
                    <a:pt x="135" y="207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567"/>
                    <a:pt x="28" y="607"/>
                    <a:pt x="74" y="622"/>
                  </a:cubicBezTo>
                  <a:cubicBezTo>
                    <a:pt x="50" y="806"/>
                    <a:pt x="50" y="806"/>
                    <a:pt x="50" y="806"/>
                  </a:cubicBezTo>
                  <a:cubicBezTo>
                    <a:pt x="50" y="806"/>
                    <a:pt x="50" y="810"/>
                    <a:pt x="50" y="813"/>
                  </a:cubicBezTo>
                  <a:cubicBezTo>
                    <a:pt x="50" y="821"/>
                    <a:pt x="55" y="831"/>
                    <a:pt x="57" y="840"/>
                  </a:cubicBezTo>
                  <a:cubicBezTo>
                    <a:pt x="162" y="1041"/>
                    <a:pt x="162" y="1041"/>
                    <a:pt x="162" y="1041"/>
                  </a:cubicBezTo>
                  <a:cubicBezTo>
                    <a:pt x="176" y="1068"/>
                    <a:pt x="212" y="1076"/>
                    <a:pt x="241" y="1065"/>
                  </a:cubicBezTo>
                  <a:cubicBezTo>
                    <a:pt x="253" y="1056"/>
                    <a:pt x="253" y="1056"/>
                    <a:pt x="253" y="1056"/>
                  </a:cubicBezTo>
                  <a:cubicBezTo>
                    <a:pt x="284" y="1041"/>
                    <a:pt x="294" y="1008"/>
                    <a:pt x="276" y="97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任意多边形 49"/>
            <p:cNvSpPr/>
            <p:nvPr>
              <p:custDataLst>
                <p:tags r:id="rId3"/>
              </p:custDataLst>
            </p:nvPr>
          </p:nvSpPr>
          <p:spPr bwMode="auto">
            <a:xfrm>
              <a:off x="6777646" y="3405734"/>
              <a:ext cx="672344" cy="583989"/>
            </a:xfrm>
            <a:custGeom>
              <a:avLst/>
              <a:gdLst/>
              <a:ahLst/>
              <a:cxnLst>
                <a:cxn ang="0">
                  <a:pos x="104" y="53"/>
                </a:cxn>
                <a:cxn ang="0">
                  <a:pos x="55" y="2"/>
                </a:cxn>
                <a:cxn ang="0">
                  <a:pos x="2" y="53"/>
                </a:cxn>
                <a:cxn ang="0">
                  <a:pos x="4" y="253"/>
                </a:cxn>
                <a:cxn ang="0">
                  <a:pos x="57" y="306"/>
                </a:cxn>
                <a:cxn ang="0">
                  <a:pos x="57" y="306"/>
                </a:cxn>
                <a:cxn ang="0">
                  <a:pos x="68" y="303"/>
                </a:cxn>
                <a:cxn ang="0">
                  <a:pos x="323" y="263"/>
                </a:cxn>
                <a:cxn ang="0">
                  <a:pos x="364" y="202"/>
                </a:cxn>
                <a:cxn ang="0">
                  <a:pos x="304" y="161"/>
                </a:cxn>
                <a:cxn ang="0">
                  <a:pos x="109" y="191"/>
                </a:cxn>
                <a:cxn ang="0">
                  <a:pos x="104" y="53"/>
                </a:cxn>
              </a:cxnLst>
              <a:rect l="0" t="0" r="r" b="b"/>
              <a:pathLst>
                <a:path w="366" h="306">
                  <a:moveTo>
                    <a:pt x="104" y="53"/>
                  </a:moveTo>
                  <a:cubicBezTo>
                    <a:pt x="104" y="23"/>
                    <a:pt x="80" y="0"/>
                    <a:pt x="55" y="2"/>
                  </a:cubicBezTo>
                  <a:cubicBezTo>
                    <a:pt x="24" y="2"/>
                    <a:pt x="0" y="27"/>
                    <a:pt x="2" y="53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4" y="282"/>
                    <a:pt x="27" y="306"/>
                    <a:pt x="57" y="306"/>
                  </a:cubicBezTo>
                  <a:cubicBezTo>
                    <a:pt x="57" y="306"/>
                    <a:pt x="57" y="306"/>
                    <a:pt x="57" y="306"/>
                  </a:cubicBezTo>
                  <a:cubicBezTo>
                    <a:pt x="61" y="306"/>
                    <a:pt x="67" y="306"/>
                    <a:pt x="68" y="303"/>
                  </a:cubicBezTo>
                  <a:cubicBezTo>
                    <a:pt x="323" y="263"/>
                    <a:pt x="323" y="263"/>
                    <a:pt x="323" y="263"/>
                  </a:cubicBezTo>
                  <a:cubicBezTo>
                    <a:pt x="350" y="257"/>
                    <a:pt x="366" y="230"/>
                    <a:pt x="364" y="202"/>
                  </a:cubicBezTo>
                  <a:cubicBezTo>
                    <a:pt x="358" y="175"/>
                    <a:pt x="330" y="154"/>
                    <a:pt x="304" y="161"/>
                  </a:cubicBezTo>
                  <a:cubicBezTo>
                    <a:pt x="109" y="191"/>
                    <a:pt x="109" y="191"/>
                    <a:pt x="109" y="191"/>
                  </a:cubicBezTo>
                  <a:lnTo>
                    <a:pt x="104" y="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5" name="任意多边形 50"/>
            <p:cNvSpPr/>
            <p:nvPr>
              <p:custDataLst>
                <p:tags r:id="rId4"/>
              </p:custDataLst>
            </p:nvPr>
          </p:nvSpPr>
          <p:spPr bwMode="auto">
            <a:xfrm>
              <a:off x="6706729" y="3520546"/>
              <a:ext cx="379131" cy="559893"/>
            </a:xfrm>
            <a:custGeom>
              <a:avLst/>
              <a:gdLst/>
              <a:ahLst/>
              <a:cxnLst>
                <a:cxn ang="0">
                  <a:pos x="207" y="246"/>
                </a:cxn>
                <a:cxn ang="0">
                  <a:pos x="109" y="264"/>
                </a:cxn>
                <a:cxn ang="0">
                  <a:pos x="100" y="264"/>
                </a:cxn>
                <a:cxn ang="0">
                  <a:pos x="100" y="264"/>
                </a:cxn>
                <a:cxn ang="0">
                  <a:pos x="96" y="264"/>
                </a:cxn>
                <a:cxn ang="0">
                  <a:pos x="96" y="264"/>
                </a:cxn>
                <a:cxn ang="0">
                  <a:pos x="25" y="193"/>
                </a:cxn>
                <a:cxn ang="0">
                  <a:pos x="20" y="0"/>
                </a:cxn>
                <a:cxn ang="0">
                  <a:pos x="0" y="43"/>
                </a:cxn>
                <a:cxn ang="0">
                  <a:pos x="1" y="243"/>
                </a:cxn>
                <a:cxn ang="0">
                  <a:pos x="56" y="293"/>
                </a:cxn>
                <a:cxn ang="0">
                  <a:pos x="56" y="293"/>
                </a:cxn>
                <a:cxn ang="0">
                  <a:pos x="66" y="291"/>
                </a:cxn>
                <a:cxn ang="0">
                  <a:pos x="207" y="269"/>
                </a:cxn>
                <a:cxn ang="0">
                  <a:pos x="207" y="246"/>
                </a:cxn>
              </a:cxnLst>
              <a:rect l="0" t="0" r="r" b="b"/>
              <a:pathLst>
                <a:path w="207" h="293">
                  <a:moveTo>
                    <a:pt x="207" y="246"/>
                  </a:moveTo>
                  <a:cubicBezTo>
                    <a:pt x="109" y="264"/>
                    <a:pt x="109" y="264"/>
                    <a:pt x="109" y="264"/>
                  </a:cubicBezTo>
                  <a:cubicBezTo>
                    <a:pt x="107" y="264"/>
                    <a:pt x="106" y="264"/>
                    <a:pt x="100" y="264"/>
                  </a:cubicBezTo>
                  <a:cubicBezTo>
                    <a:pt x="100" y="264"/>
                    <a:pt x="100" y="264"/>
                    <a:pt x="100" y="264"/>
                  </a:cubicBezTo>
                  <a:cubicBezTo>
                    <a:pt x="96" y="264"/>
                    <a:pt x="96" y="264"/>
                    <a:pt x="96" y="264"/>
                  </a:cubicBezTo>
                  <a:cubicBezTo>
                    <a:pt x="96" y="264"/>
                    <a:pt x="96" y="264"/>
                    <a:pt x="96" y="264"/>
                  </a:cubicBezTo>
                  <a:cubicBezTo>
                    <a:pt x="56" y="264"/>
                    <a:pt x="25" y="232"/>
                    <a:pt x="25" y="19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8" y="8"/>
                    <a:pt x="0" y="24"/>
                    <a:pt x="0" y="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5" y="269"/>
                    <a:pt x="25" y="293"/>
                    <a:pt x="56" y="293"/>
                  </a:cubicBezTo>
                  <a:cubicBezTo>
                    <a:pt x="56" y="293"/>
                    <a:pt x="56" y="293"/>
                    <a:pt x="56" y="293"/>
                  </a:cubicBezTo>
                  <a:cubicBezTo>
                    <a:pt x="61" y="293"/>
                    <a:pt x="66" y="293"/>
                    <a:pt x="66" y="291"/>
                  </a:cubicBezTo>
                  <a:cubicBezTo>
                    <a:pt x="207" y="269"/>
                    <a:pt x="207" y="269"/>
                    <a:pt x="207" y="269"/>
                  </a:cubicBezTo>
                  <a:lnTo>
                    <a:pt x="207" y="2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6" name="任意多边形 51"/>
            <p:cNvSpPr/>
            <p:nvPr>
              <p:custDataLst>
                <p:tags r:id="rId5"/>
              </p:custDataLst>
            </p:nvPr>
          </p:nvSpPr>
          <p:spPr bwMode="auto">
            <a:xfrm>
              <a:off x="7004033" y="4736718"/>
              <a:ext cx="235935" cy="858974"/>
            </a:xfrm>
            <a:custGeom>
              <a:avLst/>
              <a:gdLst/>
              <a:ahLst/>
              <a:cxnLst>
                <a:cxn ang="0">
                  <a:pos x="99" y="198"/>
                </a:cxn>
                <a:cxn ang="0">
                  <a:pos x="99" y="195"/>
                </a:cxn>
                <a:cxn ang="0">
                  <a:pos x="99" y="191"/>
                </a:cxn>
                <a:cxn ang="0">
                  <a:pos x="99" y="182"/>
                </a:cxn>
                <a:cxn ang="0">
                  <a:pos x="122" y="13"/>
                </a:cxn>
                <a:cxn ang="0">
                  <a:pos x="102" y="0"/>
                </a:cxn>
                <a:cxn ang="0">
                  <a:pos x="8" y="130"/>
                </a:cxn>
                <a:cxn ang="0">
                  <a:pos x="0" y="163"/>
                </a:cxn>
                <a:cxn ang="0">
                  <a:pos x="0" y="167"/>
                </a:cxn>
                <a:cxn ang="0">
                  <a:pos x="0" y="390"/>
                </a:cxn>
                <a:cxn ang="0">
                  <a:pos x="58" y="450"/>
                </a:cxn>
                <a:cxn ang="0">
                  <a:pos x="73" y="450"/>
                </a:cxn>
                <a:cxn ang="0">
                  <a:pos x="129" y="390"/>
                </a:cxn>
                <a:cxn ang="0">
                  <a:pos x="129" y="270"/>
                </a:cxn>
                <a:cxn ang="0">
                  <a:pos x="107" y="228"/>
                </a:cxn>
                <a:cxn ang="0">
                  <a:pos x="99" y="198"/>
                </a:cxn>
              </a:cxnLst>
              <a:rect l="0" t="0" r="r" b="b"/>
              <a:pathLst>
                <a:path w="129" h="450">
                  <a:moveTo>
                    <a:pt x="99" y="198"/>
                  </a:moveTo>
                  <a:cubicBezTo>
                    <a:pt x="99" y="195"/>
                    <a:pt x="99" y="195"/>
                    <a:pt x="99" y="195"/>
                  </a:cubicBezTo>
                  <a:cubicBezTo>
                    <a:pt x="99" y="191"/>
                    <a:pt x="99" y="191"/>
                    <a:pt x="99" y="191"/>
                  </a:cubicBezTo>
                  <a:cubicBezTo>
                    <a:pt x="99" y="188"/>
                    <a:pt x="99" y="184"/>
                    <a:pt x="99" y="182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4" y="9"/>
                    <a:pt x="107" y="6"/>
                    <a:pt x="102" y="0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2" y="143"/>
                    <a:pt x="0" y="152"/>
                    <a:pt x="0" y="16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0" y="421"/>
                    <a:pt x="24" y="450"/>
                    <a:pt x="58" y="450"/>
                  </a:cubicBezTo>
                  <a:cubicBezTo>
                    <a:pt x="73" y="450"/>
                    <a:pt x="73" y="450"/>
                    <a:pt x="73" y="450"/>
                  </a:cubicBezTo>
                  <a:cubicBezTo>
                    <a:pt x="106" y="450"/>
                    <a:pt x="129" y="421"/>
                    <a:pt x="129" y="390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07" y="228"/>
                    <a:pt x="107" y="228"/>
                    <a:pt x="107" y="228"/>
                  </a:cubicBezTo>
                  <a:cubicBezTo>
                    <a:pt x="102" y="218"/>
                    <a:pt x="99" y="206"/>
                    <a:pt x="99" y="19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" name="任意多边形 52"/>
            <p:cNvSpPr/>
            <p:nvPr>
              <p:custDataLst>
                <p:tags r:id="rId6"/>
              </p:custDataLst>
            </p:nvPr>
          </p:nvSpPr>
          <p:spPr bwMode="auto">
            <a:xfrm>
              <a:off x="6744916" y="3220048"/>
              <a:ext cx="455504" cy="472011"/>
            </a:xfrm>
            <a:custGeom>
              <a:avLst/>
              <a:gdLst/>
              <a:ahLst/>
              <a:cxnLst>
                <a:cxn ang="0">
                  <a:pos x="69" y="78"/>
                </a:cxn>
                <a:cxn ang="0">
                  <a:pos x="73" y="78"/>
                </a:cxn>
                <a:cxn ang="0">
                  <a:pos x="141" y="148"/>
                </a:cxn>
                <a:cxn ang="0">
                  <a:pos x="143" y="248"/>
                </a:cxn>
                <a:cxn ang="0">
                  <a:pos x="248" y="125"/>
                </a:cxn>
                <a:cxn ang="0">
                  <a:pos x="127" y="0"/>
                </a:cxn>
                <a:cxn ang="0">
                  <a:pos x="0" y="125"/>
                </a:cxn>
                <a:cxn ang="0">
                  <a:pos x="0" y="131"/>
                </a:cxn>
                <a:cxn ang="0">
                  <a:pos x="69" y="78"/>
                </a:cxn>
              </a:cxnLst>
              <a:rect l="0" t="0" r="r" b="b"/>
              <a:pathLst>
                <a:path w="248" h="248">
                  <a:moveTo>
                    <a:pt x="69" y="78"/>
                  </a:moveTo>
                  <a:cubicBezTo>
                    <a:pt x="73" y="78"/>
                    <a:pt x="73" y="78"/>
                    <a:pt x="73" y="78"/>
                  </a:cubicBezTo>
                  <a:cubicBezTo>
                    <a:pt x="107" y="78"/>
                    <a:pt x="141" y="112"/>
                    <a:pt x="141" y="148"/>
                  </a:cubicBezTo>
                  <a:cubicBezTo>
                    <a:pt x="143" y="248"/>
                    <a:pt x="143" y="248"/>
                    <a:pt x="143" y="248"/>
                  </a:cubicBezTo>
                  <a:cubicBezTo>
                    <a:pt x="205" y="239"/>
                    <a:pt x="248" y="187"/>
                    <a:pt x="248" y="125"/>
                  </a:cubicBezTo>
                  <a:cubicBezTo>
                    <a:pt x="248" y="54"/>
                    <a:pt x="194" y="0"/>
                    <a:pt x="127" y="0"/>
                  </a:cubicBezTo>
                  <a:cubicBezTo>
                    <a:pt x="59" y="0"/>
                    <a:pt x="0" y="54"/>
                    <a:pt x="0" y="125"/>
                  </a:cubicBezTo>
                  <a:cubicBezTo>
                    <a:pt x="0" y="127"/>
                    <a:pt x="0" y="131"/>
                    <a:pt x="0" y="131"/>
                  </a:cubicBezTo>
                  <a:cubicBezTo>
                    <a:pt x="11" y="104"/>
                    <a:pt x="40" y="81"/>
                    <a:pt x="69" y="7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1" name="组合 90"/>
          <p:cNvGrpSpPr/>
          <p:nvPr>
            <p:custDataLst>
              <p:tags r:id="rId7"/>
            </p:custDataLst>
          </p:nvPr>
        </p:nvGrpSpPr>
        <p:grpSpPr>
          <a:xfrm>
            <a:off x="4139304" y="2600588"/>
            <a:ext cx="1284151" cy="2984411"/>
            <a:chOff x="4374665" y="3100981"/>
            <a:chExt cx="1074660" cy="2497547"/>
          </a:xfrm>
          <a:solidFill>
            <a:sysClr val="window" lastClr="FFFFFF">
              <a:lumMod val="95000"/>
            </a:sysClr>
          </a:solidFill>
        </p:grpSpPr>
        <p:sp>
          <p:nvSpPr>
            <p:cNvPr id="92" name="任意多边形 43"/>
            <p:cNvSpPr/>
            <p:nvPr>
              <p:custDataLst>
                <p:tags r:id="rId8"/>
              </p:custDataLst>
            </p:nvPr>
          </p:nvSpPr>
          <p:spPr bwMode="auto">
            <a:xfrm>
              <a:off x="4374665" y="3653787"/>
              <a:ext cx="545512" cy="905751"/>
            </a:xfrm>
            <a:custGeom>
              <a:avLst/>
              <a:gdLst/>
              <a:ahLst/>
              <a:cxnLst>
                <a:cxn ang="0">
                  <a:pos x="275" y="20"/>
                </a:cxn>
                <a:cxn ang="0">
                  <a:pos x="203" y="20"/>
                </a:cxn>
                <a:cxn ang="0">
                  <a:pos x="20" y="199"/>
                </a:cxn>
                <a:cxn ang="0">
                  <a:pos x="7" y="256"/>
                </a:cxn>
                <a:cxn ang="0">
                  <a:pos x="17" y="275"/>
                </a:cxn>
                <a:cxn ang="0">
                  <a:pos x="124" y="443"/>
                </a:cxn>
                <a:cxn ang="0">
                  <a:pos x="196" y="457"/>
                </a:cxn>
                <a:cxn ang="0">
                  <a:pos x="213" y="385"/>
                </a:cxn>
                <a:cxn ang="0">
                  <a:pos x="119" y="245"/>
                </a:cxn>
                <a:cxn ang="0">
                  <a:pos x="275" y="94"/>
                </a:cxn>
                <a:cxn ang="0">
                  <a:pos x="275" y="20"/>
                </a:cxn>
              </a:cxnLst>
              <a:rect l="0" t="0" r="r" b="b"/>
              <a:pathLst>
                <a:path w="297" h="474">
                  <a:moveTo>
                    <a:pt x="275" y="20"/>
                  </a:moveTo>
                  <a:cubicBezTo>
                    <a:pt x="257" y="0"/>
                    <a:pt x="224" y="0"/>
                    <a:pt x="203" y="20"/>
                  </a:cubicBezTo>
                  <a:cubicBezTo>
                    <a:pt x="20" y="199"/>
                    <a:pt x="20" y="199"/>
                    <a:pt x="20" y="199"/>
                  </a:cubicBezTo>
                  <a:cubicBezTo>
                    <a:pt x="4" y="215"/>
                    <a:pt x="0" y="235"/>
                    <a:pt x="7" y="256"/>
                  </a:cubicBezTo>
                  <a:cubicBezTo>
                    <a:pt x="7" y="263"/>
                    <a:pt x="11" y="270"/>
                    <a:pt x="17" y="275"/>
                  </a:cubicBezTo>
                  <a:cubicBezTo>
                    <a:pt x="124" y="443"/>
                    <a:pt x="124" y="443"/>
                    <a:pt x="124" y="443"/>
                  </a:cubicBezTo>
                  <a:cubicBezTo>
                    <a:pt x="142" y="467"/>
                    <a:pt x="174" y="474"/>
                    <a:pt x="196" y="457"/>
                  </a:cubicBezTo>
                  <a:cubicBezTo>
                    <a:pt x="221" y="439"/>
                    <a:pt x="226" y="410"/>
                    <a:pt x="213" y="385"/>
                  </a:cubicBezTo>
                  <a:cubicBezTo>
                    <a:pt x="119" y="245"/>
                    <a:pt x="119" y="245"/>
                    <a:pt x="119" y="245"/>
                  </a:cubicBezTo>
                  <a:cubicBezTo>
                    <a:pt x="275" y="94"/>
                    <a:pt x="275" y="94"/>
                    <a:pt x="275" y="94"/>
                  </a:cubicBezTo>
                  <a:cubicBezTo>
                    <a:pt x="297" y="74"/>
                    <a:pt x="297" y="41"/>
                    <a:pt x="275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任意多边形 44"/>
            <p:cNvSpPr/>
            <p:nvPr>
              <p:custDataLst>
                <p:tags r:id="rId9"/>
              </p:custDataLst>
            </p:nvPr>
          </p:nvSpPr>
          <p:spPr bwMode="auto">
            <a:xfrm>
              <a:off x="4569686" y="3536139"/>
              <a:ext cx="537329" cy="2062389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30" y="0"/>
                </a:cxn>
                <a:cxn ang="0">
                  <a:pos x="26" y="110"/>
                </a:cxn>
                <a:cxn ang="0">
                  <a:pos x="26" y="125"/>
                </a:cxn>
                <a:cxn ang="0">
                  <a:pos x="84" y="68"/>
                </a:cxn>
                <a:cxn ang="0">
                  <a:pos x="133" y="49"/>
                </a:cxn>
                <a:cxn ang="0">
                  <a:pos x="184" y="70"/>
                </a:cxn>
                <a:cxn ang="0">
                  <a:pos x="181" y="171"/>
                </a:cxn>
                <a:cxn ang="0">
                  <a:pos x="36" y="311"/>
                </a:cxn>
                <a:cxn ang="0">
                  <a:pos x="120" y="435"/>
                </a:cxn>
                <a:cxn ang="0">
                  <a:pos x="130" y="489"/>
                </a:cxn>
                <a:cxn ang="0">
                  <a:pos x="104" y="536"/>
                </a:cxn>
                <a:cxn ang="0">
                  <a:pos x="64" y="547"/>
                </a:cxn>
                <a:cxn ang="0">
                  <a:pos x="26" y="536"/>
                </a:cxn>
                <a:cxn ang="0">
                  <a:pos x="84" y="617"/>
                </a:cxn>
                <a:cxn ang="0">
                  <a:pos x="109" y="804"/>
                </a:cxn>
                <a:cxn ang="0">
                  <a:pos x="13" y="981"/>
                </a:cxn>
                <a:cxn ang="0">
                  <a:pos x="36" y="1060"/>
                </a:cxn>
                <a:cxn ang="0">
                  <a:pos x="53" y="1065"/>
                </a:cxn>
                <a:cxn ang="0">
                  <a:pos x="130" y="1045"/>
                </a:cxn>
                <a:cxn ang="0">
                  <a:pos x="232" y="844"/>
                </a:cxn>
                <a:cxn ang="0">
                  <a:pos x="242" y="813"/>
                </a:cxn>
                <a:cxn ang="0">
                  <a:pos x="242" y="809"/>
                </a:cxn>
                <a:cxn ang="0">
                  <a:pos x="216" y="622"/>
                </a:cxn>
                <a:cxn ang="0">
                  <a:pos x="293" y="519"/>
                </a:cxn>
                <a:cxn ang="0">
                  <a:pos x="293" y="110"/>
                </a:cxn>
                <a:cxn ang="0">
                  <a:pos x="188" y="0"/>
                </a:cxn>
              </a:cxnLst>
              <a:rect l="0" t="0" r="r" b="b"/>
              <a:pathLst>
                <a:path w="293" h="1081">
                  <a:moveTo>
                    <a:pt x="188" y="0"/>
                  </a:moveTo>
                  <a:cubicBezTo>
                    <a:pt x="130" y="0"/>
                    <a:pt x="130" y="0"/>
                    <a:pt x="130" y="0"/>
                  </a:cubicBezTo>
                  <a:cubicBezTo>
                    <a:pt x="73" y="0"/>
                    <a:pt x="26" y="49"/>
                    <a:pt x="26" y="110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97" y="55"/>
                    <a:pt x="115" y="49"/>
                    <a:pt x="133" y="49"/>
                  </a:cubicBezTo>
                  <a:cubicBezTo>
                    <a:pt x="151" y="49"/>
                    <a:pt x="169" y="55"/>
                    <a:pt x="184" y="70"/>
                  </a:cubicBezTo>
                  <a:cubicBezTo>
                    <a:pt x="212" y="97"/>
                    <a:pt x="209" y="143"/>
                    <a:pt x="181" y="171"/>
                  </a:cubicBezTo>
                  <a:cubicBezTo>
                    <a:pt x="36" y="311"/>
                    <a:pt x="36" y="311"/>
                    <a:pt x="36" y="311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30" y="452"/>
                    <a:pt x="136" y="472"/>
                    <a:pt x="130" y="489"/>
                  </a:cubicBezTo>
                  <a:cubicBezTo>
                    <a:pt x="127" y="508"/>
                    <a:pt x="118" y="522"/>
                    <a:pt x="104" y="536"/>
                  </a:cubicBezTo>
                  <a:cubicBezTo>
                    <a:pt x="90" y="541"/>
                    <a:pt x="76" y="547"/>
                    <a:pt x="64" y="547"/>
                  </a:cubicBezTo>
                  <a:cubicBezTo>
                    <a:pt x="48" y="547"/>
                    <a:pt x="36" y="545"/>
                    <a:pt x="26" y="536"/>
                  </a:cubicBezTo>
                  <a:cubicBezTo>
                    <a:pt x="30" y="571"/>
                    <a:pt x="53" y="602"/>
                    <a:pt x="84" y="617"/>
                  </a:cubicBezTo>
                  <a:cubicBezTo>
                    <a:pt x="109" y="804"/>
                    <a:pt x="109" y="804"/>
                    <a:pt x="109" y="804"/>
                  </a:cubicBezTo>
                  <a:cubicBezTo>
                    <a:pt x="13" y="981"/>
                    <a:pt x="13" y="981"/>
                    <a:pt x="13" y="981"/>
                  </a:cubicBezTo>
                  <a:cubicBezTo>
                    <a:pt x="0" y="1009"/>
                    <a:pt x="10" y="1045"/>
                    <a:pt x="36" y="1060"/>
                  </a:cubicBezTo>
                  <a:cubicBezTo>
                    <a:pt x="53" y="1065"/>
                    <a:pt x="53" y="1065"/>
                    <a:pt x="53" y="1065"/>
                  </a:cubicBezTo>
                  <a:cubicBezTo>
                    <a:pt x="80" y="1081"/>
                    <a:pt x="115" y="1072"/>
                    <a:pt x="130" y="1045"/>
                  </a:cubicBezTo>
                  <a:cubicBezTo>
                    <a:pt x="232" y="844"/>
                    <a:pt x="232" y="844"/>
                    <a:pt x="232" y="844"/>
                  </a:cubicBezTo>
                  <a:cubicBezTo>
                    <a:pt x="239" y="835"/>
                    <a:pt x="242" y="827"/>
                    <a:pt x="242" y="813"/>
                  </a:cubicBezTo>
                  <a:cubicBezTo>
                    <a:pt x="242" y="813"/>
                    <a:pt x="242" y="811"/>
                    <a:pt x="242" y="809"/>
                  </a:cubicBezTo>
                  <a:cubicBezTo>
                    <a:pt x="216" y="622"/>
                    <a:pt x="216" y="622"/>
                    <a:pt x="216" y="622"/>
                  </a:cubicBezTo>
                  <a:cubicBezTo>
                    <a:pt x="261" y="611"/>
                    <a:pt x="293" y="568"/>
                    <a:pt x="293" y="519"/>
                  </a:cubicBezTo>
                  <a:cubicBezTo>
                    <a:pt x="293" y="110"/>
                    <a:pt x="293" y="110"/>
                    <a:pt x="293" y="110"/>
                  </a:cubicBezTo>
                  <a:cubicBezTo>
                    <a:pt x="293" y="49"/>
                    <a:pt x="245" y="0"/>
                    <a:pt x="188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任意多边形 45"/>
            <p:cNvSpPr/>
            <p:nvPr>
              <p:custDataLst>
                <p:tags r:id="rId10"/>
              </p:custDataLst>
            </p:nvPr>
          </p:nvSpPr>
          <p:spPr bwMode="auto">
            <a:xfrm>
              <a:off x="4914722" y="3100981"/>
              <a:ext cx="445956" cy="473429"/>
            </a:xfrm>
            <a:custGeom>
              <a:avLst/>
              <a:gdLst/>
              <a:ahLst/>
              <a:cxnLst>
                <a:cxn ang="0">
                  <a:pos x="188" y="197"/>
                </a:cxn>
                <a:cxn ang="0">
                  <a:pos x="201" y="197"/>
                </a:cxn>
                <a:cxn ang="0">
                  <a:pos x="223" y="198"/>
                </a:cxn>
                <a:cxn ang="0">
                  <a:pos x="243" y="123"/>
                </a:cxn>
                <a:cxn ang="0">
                  <a:pos x="123" y="0"/>
                </a:cxn>
                <a:cxn ang="0">
                  <a:pos x="0" y="123"/>
                </a:cxn>
                <a:cxn ang="0">
                  <a:pos x="123" y="248"/>
                </a:cxn>
                <a:cxn ang="0">
                  <a:pos x="131" y="248"/>
                </a:cxn>
                <a:cxn ang="0">
                  <a:pos x="188" y="197"/>
                </a:cxn>
              </a:cxnLst>
              <a:rect l="0" t="0" r="r" b="b"/>
              <a:pathLst>
                <a:path w="243" h="248">
                  <a:moveTo>
                    <a:pt x="188" y="197"/>
                  </a:moveTo>
                  <a:cubicBezTo>
                    <a:pt x="194" y="197"/>
                    <a:pt x="196" y="197"/>
                    <a:pt x="201" y="197"/>
                  </a:cubicBezTo>
                  <a:cubicBezTo>
                    <a:pt x="208" y="197"/>
                    <a:pt x="214" y="197"/>
                    <a:pt x="223" y="198"/>
                  </a:cubicBezTo>
                  <a:cubicBezTo>
                    <a:pt x="238" y="176"/>
                    <a:pt x="243" y="150"/>
                    <a:pt x="243" y="123"/>
                  </a:cubicBezTo>
                  <a:cubicBezTo>
                    <a:pt x="243" y="55"/>
                    <a:pt x="191" y="0"/>
                    <a:pt x="123" y="0"/>
                  </a:cubicBezTo>
                  <a:cubicBezTo>
                    <a:pt x="54" y="0"/>
                    <a:pt x="0" y="55"/>
                    <a:pt x="0" y="123"/>
                  </a:cubicBezTo>
                  <a:cubicBezTo>
                    <a:pt x="0" y="193"/>
                    <a:pt x="54" y="248"/>
                    <a:pt x="123" y="248"/>
                  </a:cubicBezTo>
                  <a:cubicBezTo>
                    <a:pt x="127" y="248"/>
                    <a:pt x="129" y="248"/>
                    <a:pt x="131" y="248"/>
                  </a:cubicBezTo>
                  <a:cubicBezTo>
                    <a:pt x="138" y="222"/>
                    <a:pt x="158" y="202"/>
                    <a:pt x="188" y="19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任意多边形 46"/>
            <p:cNvSpPr/>
            <p:nvPr>
              <p:custDataLst>
                <p:tags r:id="rId11"/>
              </p:custDataLst>
            </p:nvPr>
          </p:nvSpPr>
          <p:spPr bwMode="auto">
            <a:xfrm>
              <a:off x="5139746" y="3496450"/>
              <a:ext cx="309579" cy="591076"/>
            </a:xfrm>
            <a:custGeom>
              <a:avLst/>
              <a:gdLst/>
              <a:ahLst/>
              <a:cxnLst>
                <a:cxn ang="0">
                  <a:pos x="163" y="245"/>
                </a:cxn>
                <a:cxn ang="0">
                  <a:pos x="129" y="49"/>
                </a:cxn>
                <a:cxn ang="0">
                  <a:pos x="71" y="6"/>
                </a:cxn>
                <a:cxn ang="0">
                  <a:pos x="28" y="68"/>
                </a:cxn>
                <a:cxn ang="0">
                  <a:pos x="43" y="157"/>
                </a:cxn>
                <a:cxn ang="0">
                  <a:pos x="0" y="135"/>
                </a:cxn>
                <a:cxn ang="0">
                  <a:pos x="0" y="252"/>
                </a:cxn>
                <a:cxn ang="0">
                  <a:pos x="85" y="303"/>
                </a:cxn>
                <a:cxn ang="0">
                  <a:pos x="137" y="303"/>
                </a:cxn>
                <a:cxn ang="0">
                  <a:pos x="163" y="245"/>
                </a:cxn>
              </a:cxnLst>
              <a:rect l="0" t="0" r="r" b="b"/>
              <a:pathLst>
                <a:path w="168" h="310">
                  <a:moveTo>
                    <a:pt x="163" y="245"/>
                  </a:moveTo>
                  <a:cubicBezTo>
                    <a:pt x="129" y="49"/>
                    <a:pt x="129" y="49"/>
                    <a:pt x="129" y="49"/>
                  </a:cubicBezTo>
                  <a:cubicBezTo>
                    <a:pt x="125" y="19"/>
                    <a:pt x="97" y="0"/>
                    <a:pt x="71" y="6"/>
                  </a:cubicBezTo>
                  <a:cubicBezTo>
                    <a:pt x="39" y="13"/>
                    <a:pt x="21" y="41"/>
                    <a:pt x="28" y="68"/>
                  </a:cubicBezTo>
                  <a:cubicBezTo>
                    <a:pt x="43" y="157"/>
                    <a:pt x="43" y="157"/>
                    <a:pt x="43" y="15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85" y="303"/>
                    <a:pt x="85" y="303"/>
                    <a:pt x="85" y="303"/>
                  </a:cubicBezTo>
                  <a:cubicBezTo>
                    <a:pt x="104" y="310"/>
                    <a:pt x="120" y="310"/>
                    <a:pt x="137" y="303"/>
                  </a:cubicBezTo>
                  <a:cubicBezTo>
                    <a:pt x="159" y="292"/>
                    <a:pt x="168" y="267"/>
                    <a:pt x="163" y="24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6" name="任意多边形 47"/>
            <p:cNvSpPr/>
            <p:nvPr>
              <p:custDataLst>
                <p:tags r:id="rId12"/>
              </p:custDataLst>
            </p:nvPr>
          </p:nvSpPr>
          <p:spPr bwMode="auto">
            <a:xfrm>
              <a:off x="4989729" y="4722544"/>
              <a:ext cx="240025" cy="851887"/>
            </a:xfrm>
            <a:custGeom>
              <a:avLst/>
              <a:gdLst/>
              <a:ahLst/>
              <a:cxnLst>
                <a:cxn ang="0">
                  <a:pos x="113" y="123"/>
                </a:cxn>
                <a:cxn ang="0">
                  <a:pos x="28" y="0"/>
                </a:cxn>
                <a:cxn ang="0">
                  <a:pos x="7" y="13"/>
                </a:cxn>
                <a:cxn ang="0">
                  <a:pos x="22" y="120"/>
                </a:cxn>
                <a:cxn ang="0">
                  <a:pos x="32" y="182"/>
                </a:cxn>
                <a:cxn ang="0">
                  <a:pos x="32" y="195"/>
                </a:cxn>
                <a:cxn ang="0">
                  <a:pos x="28" y="222"/>
                </a:cxn>
                <a:cxn ang="0">
                  <a:pos x="22" y="237"/>
                </a:cxn>
                <a:cxn ang="0">
                  <a:pos x="0" y="277"/>
                </a:cxn>
                <a:cxn ang="0">
                  <a:pos x="0" y="390"/>
                </a:cxn>
                <a:cxn ang="0">
                  <a:pos x="60" y="446"/>
                </a:cxn>
                <a:cxn ang="0">
                  <a:pos x="72" y="446"/>
                </a:cxn>
                <a:cxn ang="0">
                  <a:pos x="131" y="390"/>
                </a:cxn>
                <a:cxn ang="0">
                  <a:pos x="131" y="166"/>
                </a:cxn>
                <a:cxn ang="0">
                  <a:pos x="113" y="123"/>
                </a:cxn>
              </a:cxnLst>
              <a:rect l="0" t="0" r="r" b="b"/>
              <a:pathLst>
                <a:path w="131" h="446">
                  <a:moveTo>
                    <a:pt x="113" y="123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2" y="7"/>
                    <a:pt x="13" y="11"/>
                    <a:pt x="7" y="13"/>
                  </a:cubicBezTo>
                  <a:cubicBezTo>
                    <a:pt x="22" y="120"/>
                    <a:pt x="22" y="120"/>
                    <a:pt x="22" y="120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7"/>
                    <a:pt x="32" y="191"/>
                    <a:pt x="32" y="195"/>
                  </a:cubicBezTo>
                  <a:cubicBezTo>
                    <a:pt x="32" y="205"/>
                    <a:pt x="32" y="213"/>
                    <a:pt x="28" y="222"/>
                  </a:cubicBezTo>
                  <a:cubicBezTo>
                    <a:pt x="26" y="229"/>
                    <a:pt x="26" y="231"/>
                    <a:pt x="22" y="23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0" y="423"/>
                    <a:pt x="28" y="446"/>
                    <a:pt x="60" y="446"/>
                  </a:cubicBezTo>
                  <a:cubicBezTo>
                    <a:pt x="72" y="446"/>
                    <a:pt x="72" y="446"/>
                    <a:pt x="72" y="446"/>
                  </a:cubicBezTo>
                  <a:cubicBezTo>
                    <a:pt x="107" y="446"/>
                    <a:pt x="131" y="423"/>
                    <a:pt x="131" y="390"/>
                  </a:cubicBezTo>
                  <a:cubicBezTo>
                    <a:pt x="131" y="166"/>
                    <a:pt x="131" y="166"/>
                    <a:pt x="131" y="166"/>
                  </a:cubicBezTo>
                  <a:cubicBezTo>
                    <a:pt x="131" y="147"/>
                    <a:pt x="125" y="130"/>
                    <a:pt x="113" y="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3"/>
            </p:custDataLst>
          </p:nvPr>
        </p:nvGrpSpPr>
        <p:grpSpPr>
          <a:xfrm>
            <a:off x="599440" y="1735455"/>
            <a:ext cx="11058525" cy="4389755"/>
            <a:chOff x="1284463" y="2899583"/>
            <a:chExt cx="9254453" cy="2153920"/>
          </a:xfrm>
        </p:grpSpPr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1284583" y="2899583"/>
              <a:ext cx="2572900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0" anchor="b" anchorCtr="0">
              <a:normAutofit/>
            </a:bodyPr>
            <a:lstStyle/>
            <a:p>
              <a:pPr algn="l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3200" b="1" spc="3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适应症：</a:t>
              </a:r>
              <a:endParaRPr lang="zh-CN" altLang="en-US" sz="3200" b="1" spc="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 bwMode="auto">
            <a:xfrm>
              <a:off x="7983467" y="2899583"/>
              <a:ext cx="2555127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0" anchor="b" anchorCtr="0">
              <a:norm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3200" b="1" spc="3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禁忌症</a:t>
              </a:r>
              <a:endParaRPr lang="zh-CN" altLang="en-US" sz="3200" b="1" spc="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6"/>
              </p:custDataLst>
            </p:nvPr>
          </p:nvSpPr>
          <p:spPr bwMode="auto">
            <a:xfrm>
              <a:off x="1284463" y="3462288"/>
              <a:ext cx="3403662" cy="1591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0" rIns="90000" bIns="46800" anchor="t" anchorCtr="0">
              <a:normAutofit/>
            </a:bodyPr>
            <a:lstStyle/>
            <a:p>
              <a:pPr marL="171450" indent="-171450" algn="l">
                <a:lnSpc>
                  <a:spcPct val="14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睑板腺开口脂质栓塞</a:t>
              </a:r>
              <a:endParaRPr lang="zh-CN" altLang="en-US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 marL="171450" indent="-171450" algn="l">
                <a:lnSpc>
                  <a:spcPct val="14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睑板腺腺体脂质阻塞</a:t>
              </a:r>
              <a:endParaRPr lang="zh-CN" altLang="en-US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 marL="171450" indent="-171450" algn="l">
                <a:lnSpc>
                  <a:spcPct val="14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睑缘（睑板腺、睫毛毛囊）炎症</a:t>
              </a:r>
              <a:endParaRPr lang="zh-CN" altLang="en-US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 marL="171450" indent="-171450" algn="l">
                <a:lnSpc>
                  <a:spcPct val="14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睑缘蠕形螨感染</a:t>
              </a:r>
              <a:endParaRPr lang="zh-CN" altLang="en-US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 marL="171450" indent="-171450" algn="l">
                <a:lnSpc>
                  <a:spcPct val="14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并发干眼、视疲劳</a:t>
              </a:r>
              <a:endParaRPr lang="zh-CN" altLang="en-US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7"/>
              </p:custDataLst>
            </p:nvPr>
          </p:nvSpPr>
          <p:spPr bwMode="auto">
            <a:xfrm>
              <a:off x="7983911" y="3461976"/>
              <a:ext cx="2555005" cy="1328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0" rIns="90000" bIns="46800" anchor="t" anchorCtr="0">
              <a:normAutofit/>
            </a:bodyPr>
            <a:lstStyle/>
            <a:p>
              <a:pPr marL="171450" indent="-171450" algn="l">
                <a:lnSpc>
                  <a:spcPct val="12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zh-CN" altLang="en-US" sz="12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矩形 4"/>
          <p:cNvSpPr/>
          <p:nvPr>
            <p:custDataLst>
              <p:tags r:id="rId18"/>
            </p:custDataLst>
          </p:nvPr>
        </p:nvSpPr>
        <p:spPr bwMode="auto">
          <a:xfrm>
            <a:off x="7641590" y="2731135"/>
            <a:ext cx="4067175" cy="324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0" rIns="90000" bIns="46800" anchor="t" anchorCtr="0">
            <a:normAutofit/>
          </a:bodyPr>
          <a:lstStyle/>
          <a:p>
            <a:pPr marL="171450" indent="-171450" algn="l">
              <a:lnSpc>
                <a:spcPct val="14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pc="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Arial" panose="020B0604020202020204" pitchFamily="34" charset="0"/>
              </a:rPr>
              <a:t>睑缘过敏</a:t>
            </a:r>
            <a:endParaRPr lang="zh-CN" altLang="en-US" spc="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Arial" panose="020B0604020202020204" pitchFamily="34" charset="0"/>
            </a:endParaRPr>
          </a:p>
          <a:p>
            <a:pPr marL="171450" indent="-171450" algn="l">
              <a:lnSpc>
                <a:spcPct val="14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pc="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Arial" panose="020B0604020202020204" pitchFamily="34" charset="0"/>
              </a:rPr>
              <a:t>睑缘溃烂、有伤口</a:t>
            </a:r>
            <a:endParaRPr lang="zh-CN" altLang="en-US" spc="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Arial" panose="020B0604020202020204" pitchFamily="34" charset="0"/>
            </a:endParaRPr>
          </a:p>
          <a:p>
            <a:pPr marL="171450" indent="-171450" algn="l">
              <a:lnSpc>
                <a:spcPct val="14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pc="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Arial" panose="020B0604020202020204" pitchFamily="34" charset="0"/>
              </a:rPr>
              <a:t>睑缘新生血管、急性炎症</a:t>
            </a:r>
            <a:endParaRPr lang="zh-CN" altLang="en-US" spc="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Arial" panose="020B0604020202020204" pitchFamily="34" charset="0"/>
            </a:endParaRPr>
          </a:p>
          <a:p>
            <a:pPr marL="171450" indent="-171450" algn="l">
              <a:lnSpc>
                <a:spcPct val="14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pc="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Arial" panose="020B0604020202020204" pitchFamily="34" charset="0"/>
              </a:rPr>
              <a:t>睑缘严重充血、水肿、过分疼痛</a:t>
            </a:r>
            <a:endParaRPr lang="zh-CN" altLang="en-US" spc="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Arial" panose="020B0604020202020204" pitchFamily="34" charset="0"/>
            </a:endParaRPr>
          </a:p>
          <a:p>
            <a:pPr marL="171450" indent="-171450" algn="l">
              <a:lnSpc>
                <a:spcPct val="14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pc="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Arial" panose="020B0604020202020204" pitchFamily="34" charset="0"/>
              </a:rPr>
              <a:t>结膜囊分泌物较多</a:t>
            </a:r>
            <a:endParaRPr lang="zh-CN" altLang="en-US" spc="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Arial" panose="020B0604020202020204" pitchFamily="34" charset="0"/>
            </a:endParaRPr>
          </a:p>
          <a:p>
            <a:pPr marL="171450" indent="-171450" algn="l">
              <a:lnSpc>
                <a:spcPct val="14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pc="150" dirty="0">
                <a:solidFill>
                  <a:schemeClr val="accent1">
                    <a:lumMod val="50000"/>
                  </a:schemeClr>
                </a:solidFill>
                <a:cs typeface="+mn-ea"/>
                <a:sym typeface="Arial" panose="020B0604020202020204" pitchFamily="34" charset="0"/>
              </a:rPr>
              <a:t>失去分辨冷热的能力</a:t>
            </a:r>
            <a:endParaRPr lang="zh-CN" altLang="en-US" spc="150" dirty="0">
              <a:solidFill>
                <a:schemeClr val="accent1">
                  <a:lumMod val="50000"/>
                </a:schemeClr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干眼非药物治疗</a:t>
            </a:r>
            <a:r>
              <a:rPr lang="zh-CN" altLang="en-US" dirty="0">
                <a:sym typeface="+mn-ea"/>
              </a:rPr>
              <a:t>--</a:t>
            </a:r>
            <a:r>
              <a:rPr lang="zh-CN" altLang="en-US" dirty="0">
                <a:sym typeface="+mn-ea"/>
              </a:rPr>
              <a:t>眼睑冷热敷之热敷</a:t>
            </a:r>
            <a:endParaRPr lang="zh-CN" altLang="en-US" dirty="0">
              <a:sym typeface="+mn-ea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>
            <p:custDataLst>
              <p:tags r:id="rId1"/>
            </p:custDataLst>
          </p:nvPr>
        </p:nvSpPr>
        <p:spPr>
          <a:xfrm>
            <a:off x="3602985" y="3386009"/>
            <a:ext cx="457176" cy="276999"/>
          </a:xfrm>
          <a:prstGeom prst="rect">
            <a:avLst/>
          </a:prstGeom>
          <a:noFill/>
        </p:spPr>
        <p:txBody>
          <a:bodyPr wrap="none">
            <a:normAutofit fontScale="77500" lnSpcReduction="10000"/>
          </a:bodyPr>
          <a:lstStyle/>
          <a:p>
            <a:pPr algn="ctr">
              <a:lnSpc>
                <a:spcPct val="140000"/>
              </a:lnSpc>
            </a:pPr>
            <a:endParaRPr 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8169591" y="3367537"/>
            <a:ext cx="458779" cy="276999"/>
          </a:xfrm>
          <a:prstGeom prst="rect">
            <a:avLst/>
          </a:prstGeom>
          <a:noFill/>
        </p:spPr>
        <p:txBody>
          <a:bodyPr wrap="none">
            <a:normAutofit fontScale="77500" lnSpcReduction="10000"/>
          </a:bodyPr>
          <a:lstStyle/>
          <a:p>
            <a:pPr algn="ctr">
              <a:lnSpc>
                <a:spcPct val="140000"/>
              </a:lnSpc>
            </a:pPr>
            <a:endParaRPr 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 bwMode="auto">
          <a:xfrm>
            <a:off x="8093710" y="1275080"/>
            <a:ext cx="2753360" cy="675640"/>
          </a:xfrm>
          <a:prstGeom prst="rect">
            <a:avLst/>
          </a:prstGeom>
          <a:noFill/>
        </p:spPr>
        <p:txBody>
          <a:bodyPr wrap="square" lIns="90000" tIns="46800" rIns="90000" bIns="0">
            <a:normAutofit/>
          </a:bodyPr>
          <a:lstStyle/>
          <a:p>
            <a:pPr algn="l" latinLnBrk="0">
              <a:lnSpc>
                <a:spcPct val="120000"/>
              </a:lnSpc>
            </a:pPr>
            <a:r>
              <a:rPr lang="zh-CN" altLang="en-US" sz="3200" b="1" spc="300" dirty="0">
                <a:solidFill>
                  <a:schemeClr val="accent1"/>
                </a:solidFill>
                <a:effectLst/>
                <a:cs typeface="+mj-cs"/>
              </a:rPr>
              <a:t>适应症：</a:t>
            </a:r>
            <a:endParaRPr lang="zh-CN" altLang="en-US" sz="3200" b="1" spc="300" dirty="0">
              <a:solidFill>
                <a:schemeClr val="accent1"/>
              </a:solidFill>
              <a:effectLst/>
              <a:cs typeface="+mj-cs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 bwMode="auto">
          <a:xfrm>
            <a:off x="7799070" y="2017395"/>
            <a:ext cx="3194050" cy="2297430"/>
          </a:xfrm>
          <a:prstGeom prst="rect">
            <a:avLst/>
          </a:prstGeom>
          <a:noFill/>
        </p:spPr>
        <p:txBody>
          <a:bodyPr wrap="square" lIns="90000" tIns="0" rIns="90000" bIns="46800">
            <a:normAutofit lnSpcReduction="10000"/>
          </a:bodyPr>
          <a:lstStyle/>
          <a:p>
            <a:pPr marL="228600" indent="-228600" algn="l" latinLnBrk="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b="0" spc="150" dirty="0">
                <a:solidFill>
                  <a:schemeClr val="tx1"/>
                </a:solidFill>
                <a:effectLst/>
              </a:rPr>
              <a:t>睑缘严重充血、水肿</a:t>
            </a:r>
            <a:endParaRPr lang="zh-CN" altLang="en-US" b="0" spc="150" dirty="0">
              <a:solidFill>
                <a:schemeClr val="tx1"/>
              </a:solidFill>
              <a:effectLst/>
            </a:endParaRPr>
          </a:p>
          <a:p>
            <a:pPr marL="228600" indent="-228600" algn="l" latinLnBrk="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b="0" spc="150" dirty="0">
                <a:solidFill>
                  <a:schemeClr val="tx1"/>
                </a:solidFill>
                <a:effectLst/>
              </a:rPr>
              <a:t>睑缘新生血管并扩张</a:t>
            </a:r>
            <a:endParaRPr lang="zh-CN" altLang="en-US" b="0" spc="150" dirty="0">
              <a:solidFill>
                <a:schemeClr val="tx1"/>
              </a:solidFill>
              <a:effectLst/>
            </a:endParaRPr>
          </a:p>
          <a:p>
            <a:pPr marL="228600" indent="-228600" algn="l" latinLnBrk="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b="0" spc="150" dirty="0">
                <a:solidFill>
                  <a:schemeClr val="tx1"/>
                </a:solidFill>
                <a:effectLst/>
              </a:rPr>
              <a:t>睑缘过敏</a:t>
            </a:r>
            <a:endParaRPr lang="zh-CN" altLang="en-US" b="0" spc="150" dirty="0">
              <a:solidFill>
                <a:schemeClr val="tx1"/>
              </a:solidFill>
              <a:effectLst/>
            </a:endParaRPr>
          </a:p>
          <a:p>
            <a:pPr marL="228600" indent="-228600" algn="l" latinLnBrk="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b="0" spc="150" dirty="0">
                <a:solidFill>
                  <a:schemeClr val="tx1"/>
                </a:solidFill>
                <a:effectLst/>
              </a:rPr>
              <a:t>结膜囊分泌物较多</a:t>
            </a:r>
            <a:endParaRPr lang="zh-CN" altLang="en-US" b="0" spc="150" dirty="0">
              <a:solidFill>
                <a:schemeClr val="tx1"/>
              </a:solidFill>
              <a:effectLst/>
            </a:endParaRPr>
          </a:p>
          <a:p>
            <a:pPr marL="228600" indent="-228600" algn="l" latinLnBrk="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b="0" spc="150" dirty="0">
                <a:solidFill>
                  <a:schemeClr val="tx1"/>
                </a:solidFill>
                <a:effectLst/>
              </a:rPr>
              <a:t>视疲劳</a:t>
            </a:r>
            <a:endParaRPr lang="zh-CN" altLang="en-US" b="0" spc="150" dirty="0">
              <a:solidFill>
                <a:schemeClr val="tx1"/>
              </a:solidFill>
              <a:effectLst/>
            </a:endParaRPr>
          </a:p>
          <a:p>
            <a:pPr marL="228600" indent="-228600" algn="l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b="0" spc="150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 bwMode="auto">
          <a:xfrm>
            <a:off x="8293100" y="4381500"/>
            <a:ext cx="2787650" cy="643255"/>
          </a:xfrm>
          <a:prstGeom prst="rect">
            <a:avLst/>
          </a:prstGeom>
          <a:noFill/>
        </p:spPr>
        <p:txBody>
          <a:bodyPr wrap="square" lIns="90000" tIns="46800" rIns="90000" bIns="0">
            <a:normAutofit/>
          </a:bodyPr>
          <a:lstStyle/>
          <a:p>
            <a:pPr algn="l" latinLnBrk="0">
              <a:lnSpc>
                <a:spcPct val="120000"/>
              </a:lnSpc>
            </a:pPr>
            <a:r>
              <a:rPr lang="zh-CN" altLang="en-US" sz="3200" b="1" spc="300">
                <a:solidFill>
                  <a:schemeClr val="accent2"/>
                </a:solidFill>
                <a:effectLst/>
                <a:cs typeface="+mj-cs"/>
              </a:rPr>
              <a:t>禁忌症：</a:t>
            </a:r>
            <a:endParaRPr lang="zh-CN" altLang="en-US" sz="3200" b="1" spc="300">
              <a:solidFill>
                <a:schemeClr val="accent2"/>
              </a:solidFill>
              <a:effectLst/>
              <a:cs typeface="+mj-cs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 bwMode="auto">
          <a:xfrm>
            <a:off x="7799070" y="5091430"/>
            <a:ext cx="2787650" cy="556260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/>
          <a:p>
            <a:pPr marL="171450" indent="-1714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0" spc="150">
                <a:solidFill>
                  <a:schemeClr val="tx1"/>
                </a:solidFill>
                <a:effectLst/>
              </a:rPr>
              <a:t>睑缘溃烂</a:t>
            </a:r>
            <a:endParaRPr lang="zh-CN" altLang="en-US" b="0" spc="150">
              <a:solidFill>
                <a:schemeClr val="tx1"/>
              </a:solidFill>
              <a:effectLst/>
            </a:endParaRPr>
          </a:p>
          <a:p>
            <a:pPr indent="0" algn="l" latinLnBrk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b="0" spc="150">
              <a:solidFill>
                <a:schemeClr val="tx1"/>
              </a:solidFill>
              <a:effectLst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4197350" y="6204585"/>
            <a:ext cx="3601720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冷敷持续时间：</a:t>
            </a:r>
            <a:r>
              <a:rPr lang="en-US" altLang="zh-CN">
                <a:solidFill>
                  <a:schemeClr val="bg1"/>
                </a:solidFill>
              </a:rPr>
              <a:t>5-10min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干眼非药物治疗</a:t>
            </a:r>
            <a:r>
              <a:rPr lang="zh-CN" altLang="en-US" dirty="0">
                <a:sym typeface="+mn-ea"/>
              </a:rPr>
              <a:t>--</a:t>
            </a:r>
            <a:r>
              <a:rPr lang="zh-CN" altLang="en-US" dirty="0">
                <a:sym typeface="+mn-ea"/>
              </a:rPr>
              <a:t>眼睑冷热敷之冷敷</a:t>
            </a:r>
            <a:endParaRPr lang="zh-CN" altLang="en-US" dirty="0">
              <a:sym typeface="+mn-ea"/>
            </a:endParaRPr>
          </a:p>
        </p:txBody>
      </p:sp>
      <p:sp>
        <p:nvSpPr>
          <p:cNvPr id="12" name="文本框 1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64262" y="1344941"/>
            <a:ext cx="2637599" cy="4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rmAutofit fontScale="925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400" b="1" spc="300">
                <a:solidFill>
                  <a:schemeClr val="accent1"/>
                </a:solidFill>
                <a:latin typeface="+mn-lt"/>
                <a:ea typeface="+mn-ea"/>
                <a:cs typeface="+mj-cs"/>
                <a:sym typeface="Arial" panose="020B0604020202020204" pitchFamily="34" charset="0"/>
              </a:rPr>
              <a:t>作用机制</a:t>
            </a:r>
            <a:endParaRPr lang="zh-CN" altLang="en-US" sz="2400" b="1" spc="300" dirty="0">
              <a:solidFill>
                <a:schemeClr val="accent1"/>
              </a:solidFill>
              <a:latin typeface="+mn-lt"/>
              <a:ea typeface="+mn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666115" y="2020570"/>
            <a:ext cx="5112385" cy="13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85750" indent="-28575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600" spc="15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激活冷受体，收缩血管，减少炎性物质释放，减轻肿胀，降低炎性物质释放引起的皮温增高，缓解不适</a:t>
            </a:r>
            <a:endParaRPr lang="zh-CN" altLang="en-US" sz="1600" spc="15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 marL="285750" indent="-28575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600" spc="15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降低感觉神经传导速度，提高痛阙，减轻疼痛</a:t>
            </a:r>
            <a:endParaRPr lang="zh-CN" altLang="en-US" sz="1600" spc="15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14" name="文本框 1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24587" y="4381614"/>
            <a:ext cx="2637599" cy="4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rmAutofit fontScale="925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400" b="1" spc="300" dirty="0">
                <a:solidFill>
                  <a:schemeClr val="accent2"/>
                </a:solidFill>
                <a:latin typeface="+mn-lt"/>
                <a:ea typeface="+mn-ea"/>
                <a:cs typeface="+mj-cs"/>
                <a:sym typeface="Arial" panose="020B0604020202020204" pitchFamily="34" charset="0"/>
              </a:rPr>
              <a:t>温度、时间</a:t>
            </a:r>
            <a:endParaRPr lang="zh-CN" altLang="en-US" sz="2400" b="1" spc="300" dirty="0">
              <a:solidFill>
                <a:schemeClr val="accent2"/>
              </a:solidFill>
              <a:latin typeface="+mn-lt"/>
              <a:ea typeface="+mn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1224280" y="4979035"/>
            <a:ext cx="275209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zh-CN" altLang="en-US" sz="1600" spc="15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温度：</a:t>
            </a:r>
            <a:r>
              <a:rPr lang="en-US" altLang="zh-CN" sz="1600" spc="15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0-10℃</a:t>
            </a:r>
            <a:endParaRPr lang="en-US" altLang="zh-CN" sz="1600" spc="15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zh-CN" altLang="en-US" sz="1600" spc="15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时间：</a:t>
            </a:r>
            <a:r>
              <a:rPr lang="en-US" altLang="zh-CN" sz="1600" spc="15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5-10</a:t>
            </a:r>
            <a:r>
              <a:rPr lang="zh-CN" altLang="en-US" sz="1600" spc="15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分钟，可重复</a:t>
            </a:r>
            <a:endParaRPr lang="zh-CN" altLang="en-US" sz="1600" spc="15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930" y="1113155"/>
            <a:ext cx="2433320" cy="136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" y="2691130"/>
            <a:ext cx="2429510" cy="1476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15" y="4618355"/>
            <a:ext cx="2324735" cy="173863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4170045" y="1534795"/>
            <a:ext cx="3773805" cy="913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400" b="1"/>
              <a:t>急性炎症、过敏、眼部挫伤、疼痛</a:t>
            </a:r>
            <a:endParaRPr lang="zh-CN" altLang="en-US" sz="2400" b="1"/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4170045" y="3166110"/>
            <a:ext cx="3773805" cy="525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400" b="1"/>
              <a:t>睑板腺按摩后</a:t>
            </a:r>
            <a:endParaRPr lang="zh-CN" altLang="en-US" sz="2400" b="1"/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170045" y="5224780"/>
            <a:ext cx="3773805" cy="525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400" b="1"/>
              <a:t>强脉冲光治疗后</a:t>
            </a:r>
            <a:endParaRPr lang="zh-CN" altLang="en-US" sz="2400" b="1"/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8251190" y="5487035"/>
            <a:ext cx="76771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9223375" y="5224780"/>
            <a:ext cx="2865755" cy="52514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降温、舒缓、收缩血管</a:t>
            </a:r>
            <a:endParaRPr lang="zh-CN" altLang="en-US" b="1">
              <a:solidFill>
                <a:schemeClr val="lt1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8251190" y="3428365"/>
            <a:ext cx="76771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9223375" y="3166745"/>
            <a:ext cx="2865755" cy="52514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消肿、抗炎、缓解疼痛</a:t>
            </a:r>
            <a:endParaRPr lang="zh-CN" altLang="en-US" b="1">
              <a:solidFill>
                <a:schemeClr val="lt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9326245" y="1535430"/>
            <a:ext cx="2865755" cy="52514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抗炎、消肿、缓解疼痛</a:t>
            </a:r>
            <a:endParaRPr lang="zh-CN" altLang="en-US" b="1">
              <a:solidFill>
                <a:schemeClr val="lt1"/>
              </a:solidFill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8251190" y="1797685"/>
            <a:ext cx="76771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标题 4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医用冷敷贴（眼用型）的应用</a:t>
            </a:r>
            <a:endParaRPr lang="zh-CN" altLang="en-US" dirty="0"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39140" y="265430"/>
            <a:ext cx="10113010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  <a:scene3d>
              <a:camera prst="orthographicFront"/>
              <a:lightRig rig="threePt" dir="t"/>
            </a:scene3d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br>
              <a:rPr lang="zh-CN" altLang="en-US" sz="280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sym typeface="+mn-ea"/>
              </a:rPr>
            </a:b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sym typeface="+mn-ea"/>
              </a:rPr>
              <a:t>        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sym typeface="+mn-ea"/>
            </a:endParaRPr>
          </a:p>
        </p:txBody>
      </p:sp>
      <p:sp>
        <p:nvSpPr>
          <p:cNvPr id="11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39775" y="1438910"/>
            <a:ext cx="3549650" cy="5737860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000" b="1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</a:rPr>
              <a:t>适应症：阻塞型</a:t>
            </a:r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</a:rPr>
              <a:t>MGD</a:t>
            </a:r>
            <a:endParaRPr lang="zh-CN">
              <a:solidFill>
                <a:schemeClr val="accent4">
                  <a:lumMod val="50000"/>
                </a:schemeClr>
              </a:solidFill>
              <a:latin typeface="+mn-lt"/>
              <a:ea typeface="+mn-ea"/>
            </a:endParaRPr>
          </a:p>
          <a:p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----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睑板腺开口处脂质栓塞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----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睑板腺腺管内脂质阻塞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r>
              <a:rPr lang="zh-CN" sz="1800" b="1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sym typeface="+mn-ea"/>
              </a:rPr>
              <a:t>禁忌症：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----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睑缘急性炎症期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----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萎缩型</a:t>
            </a:r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MGD</a:t>
            </a:r>
            <a:endParaRPr lang="en-US" altLang="zh-CN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r>
              <a:rPr lang="zh-CN" sz="1800" b="1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sym typeface="+mn-ea"/>
              </a:rPr>
              <a:t>并发症：</a:t>
            </a:r>
            <a:endParaRPr lang="zh-CN" sz="1800" b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sym typeface="+mn-ea"/>
            </a:endParaRPr>
          </a:p>
          <a:p>
            <a:r>
              <a:rPr lang="en-US" altLang="zh-CN" sz="180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----</a:t>
            </a:r>
            <a:r>
              <a:rPr lang="zh-CN" altLang="en-US" sz="180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睑板腺损伤</a:t>
            </a:r>
            <a:endParaRPr lang="zh-CN" altLang="en-US" sz="180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r>
              <a:rPr lang="en-US" altLang="zh-CN" sz="180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----</a:t>
            </a:r>
            <a:r>
              <a:rPr lang="zh-CN" altLang="en-US" sz="180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继发感染</a:t>
            </a:r>
            <a:endParaRPr lang="zh-CN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pPr marL="0" indent="0">
              <a:buNone/>
            </a:pPr>
            <a:endParaRPr lang="zh-CN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干眼非药物治疗</a:t>
            </a:r>
            <a:r>
              <a:rPr lang="zh-CN" altLang="en-US" dirty="0">
                <a:sym typeface="+mn-ea"/>
              </a:rPr>
              <a:t>--</a:t>
            </a:r>
            <a:r>
              <a:rPr lang="zh-CN" altLang="en-US" dirty="0">
                <a:sym typeface="+mn-ea"/>
              </a:rPr>
              <a:t>睑板腺按摩</a:t>
            </a:r>
            <a:endParaRPr lang="zh-CN" altLang="en-US" dirty="0">
              <a:sym typeface="+mn-ea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810" y="1200785"/>
            <a:ext cx="2742565" cy="4613910"/>
          </a:xfrm>
          <a:prstGeom prst="rect">
            <a:avLst/>
          </a:prstGeom>
        </p:spPr>
      </p:pic>
      <p:pic>
        <p:nvPicPr>
          <p:cNvPr id="5" name="图片 4" descr="3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375" y="1200785"/>
            <a:ext cx="2877820" cy="47021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39775" y="1745615"/>
            <a:ext cx="3549650" cy="4595495"/>
          </a:xfrm>
          <a:prstGeom prst="rect">
            <a:avLst/>
          </a:prstGeom>
        </p:spPr>
        <p:txBody>
          <a:bodyPr vert="horz" wrap="square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400" b="1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</a:rPr>
              <a:t>方法：</a:t>
            </a:r>
            <a:endParaRPr lang="zh-CN" sz="1800">
              <a:solidFill>
                <a:schemeClr val="accent4">
                  <a:lumMod val="50000"/>
                </a:schemeClr>
              </a:solidFill>
              <a:latin typeface="+mn-lt"/>
              <a:ea typeface="+mn-ea"/>
            </a:endParaRPr>
          </a:p>
          <a:p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1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、在眼睑热敷后进行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2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、医护按摩和患者自行按摩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3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、器械按摩和徒手按摩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4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、每周治疗</a:t>
            </a:r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1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次。连续治疗</a:t>
            </a:r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1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个月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endParaRPr lang="zh-CN"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endParaRPr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endParaRPr sz="1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5651500" y="2946400"/>
            <a:ext cx="1598930" cy="440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医护按摩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51120" y="1516380"/>
            <a:ext cx="2419350" cy="13049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81645" y="1516380"/>
            <a:ext cx="2314575" cy="133350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8583295" y="2946400"/>
            <a:ext cx="1598930" cy="440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患者按摩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5651500" y="5645150"/>
            <a:ext cx="1598930" cy="440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器械按摩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14970" y="3843020"/>
            <a:ext cx="2381250" cy="14573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125085" y="3814445"/>
            <a:ext cx="2333625" cy="1485900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8583295" y="5645150"/>
            <a:ext cx="1598930" cy="440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器械按摩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干眼非药物治疗</a:t>
            </a:r>
            <a:r>
              <a:rPr lang="zh-CN" altLang="en-US" dirty="0">
                <a:sym typeface="+mn-ea"/>
              </a:rPr>
              <a:t>--</a:t>
            </a:r>
            <a:r>
              <a:rPr lang="zh-CN" altLang="en-US" dirty="0">
                <a:sym typeface="+mn-ea"/>
              </a:rPr>
              <a:t>睑板腺按摩</a:t>
            </a:r>
            <a:endParaRPr lang="zh-CN" altLang="en-US" dirty="0"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34415" y="1607185"/>
            <a:ext cx="3772535" cy="482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明康欧楷" panose="02010609000101010101" charset="-122"/>
              </a:rPr>
              <a:t>超声雾化器内部集成有：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明康欧楷" panose="02010609000101010101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zh-CN" sz="2400" b="0" i="0" u="none" strike="noStrike" kern="1200" cap="none" spc="0" normalizeH="0" baseline="0" noProof="0" dirty="0">
                <a:solidFill>
                  <a:schemeClr val="accent1">
                    <a:lumMod val="50000"/>
                    <a:hueOff val="960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明康欧楷" panose="02010609000101010101" charset="-122"/>
              </a:rPr>
              <a:t>雾化模块</a:t>
            </a:r>
            <a:endParaRPr kumimoji="0" lang="zh-CN" altLang="zh-CN" sz="2400" b="0" i="0" u="none" strike="noStrike" kern="1200" cap="none" spc="0" normalizeH="0" baseline="0" noProof="0" dirty="0">
              <a:solidFill>
                <a:schemeClr val="accent1">
                  <a:lumMod val="50000"/>
                  <a:hueOff val="960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cs typeface="明康欧楷" panose="02010609000101010101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zh-CN" sz="2400" b="0" i="0" u="none" strike="noStrike" kern="1200" cap="none" spc="0" normalizeH="0" baseline="0" noProof="0" dirty="0">
                <a:solidFill>
                  <a:schemeClr val="accent1">
                    <a:lumMod val="50000"/>
                    <a:hueOff val="960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明康欧楷" panose="02010609000101010101" charset="-122"/>
              </a:rPr>
              <a:t>热敷模块</a:t>
            </a:r>
            <a:endParaRPr kumimoji="0" lang="zh-CN" altLang="zh-CN" sz="2400" b="0" i="0" u="none" strike="noStrike" kern="1200" cap="none" spc="0" normalizeH="0" baseline="0" noProof="0" dirty="0">
              <a:solidFill>
                <a:schemeClr val="accent1">
                  <a:lumMod val="50000"/>
                  <a:hueOff val="960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cs typeface="明康欧楷" panose="02010609000101010101" charset="-122"/>
            </a:endParaRPr>
          </a:p>
          <a:p>
            <a:pPr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hueOff val="10800000"/>
                </a:schemeClr>
              </a:solidFill>
              <a:effectLst/>
              <a:uLnTx/>
              <a:uFillTx/>
              <a:cs typeface="明康欧楷" panose="02010609000101010101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zh-CN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69925" y="4685665"/>
            <a:ext cx="11002645" cy="1763395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accent1">
                    <a:lumMod val="50000"/>
                    <a:hueOff val="960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由于热敷和氧疗与药物熏蒸同步进行，氧疗激发细胞活性，热敷细胞扩张血流加快，吸收药物更充分，即使药物配方完全一致，对</a:t>
            </a:r>
            <a:r>
              <a:rPr lang="zh-CN" altLang="en-US" sz="1600">
                <a:solidFill>
                  <a:schemeClr val="accent1">
                    <a:lumMod val="50000"/>
                    <a:hueOff val="1080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药物的吸收也更充分</a:t>
            </a:r>
            <a:r>
              <a:rPr lang="zh-CN" altLang="en-US" sz="1600">
                <a:solidFill>
                  <a:schemeClr val="accent1">
                    <a:lumMod val="50000"/>
                    <a:hueOff val="960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；</a:t>
            </a:r>
            <a:endParaRPr lang="zh-CN" altLang="en-US" sz="1600">
              <a:solidFill>
                <a:schemeClr val="accent1">
                  <a:lumMod val="50000"/>
                  <a:hueOff val="960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accent1">
                    <a:lumMod val="50000"/>
                    <a:hueOff val="960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热敷还</a:t>
            </a:r>
            <a:r>
              <a:rPr lang="zh-CN" altLang="en-US" sz="1600">
                <a:solidFill>
                  <a:schemeClr val="accent1">
                    <a:lumMod val="50000"/>
                    <a:hueOff val="1080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有助于睑板腺中脂质的溶解和软化</a:t>
            </a:r>
            <a:r>
              <a:rPr lang="zh-CN" altLang="en-US" sz="1600">
                <a:solidFill>
                  <a:schemeClr val="accent1">
                    <a:lumMod val="50000"/>
                    <a:hueOff val="960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，为睑板腺疏通做准备</a:t>
            </a:r>
            <a:endParaRPr lang="zh-CN" altLang="en-US" sz="1600">
              <a:solidFill>
                <a:schemeClr val="accent1">
                  <a:lumMod val="50000"/>
                  <a:hueOff val="960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zh-CN" altLang="en-US" sz="1600">
              <a:solidFill>
                <a:schemeClr val="accent1">
                  <a:hueOff val="960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干眼非药物治疗</a:t>
            </a:r>
            <a:r>
              <a:rPr lang="zh-CN" altLang="en-US" dirty="0">
                <a:sym typeface="+mn-ea"/>
              </a:rPr>
              <a:t>---</a:t>
            </a:r>
            <a:r>
              <a:rPr lang="zh-CN" altLang="en-US" dirty="0">
                <a:sym typeface="+mn-ea"/>
              </a:rPr>
              <a:t>雾化熏蒸</a:t>
            </a:r>
            <a:endParaRPr lang="zh-CN" altLang="en-US" dirty="0">
              <a:sym typeface="+mn-ea"/>
            </a:endParaRPr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740" y="1370330"/>
            <a:ext cx="5540375" cy="27089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/>
          <p:nvPr>
            <p:custDataLst>
              <p:tags r:id="rId1"/>
            </p:custDataLst>
          </p:nvPr>
        </p:nvSpPr>
        <p:spPr>
          <a:xfrm>
            <a:off x="826770" y="1676400"/>
            <a:ext cx="629920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1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，干眼症 </a:t>
            </a: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(MGD,BKC,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除螨，水液缺乏，黏蛋白缺乏）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2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，角膜炎（细菌，真菌，病毒，阿米巴原虫等）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3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，麦粒肿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，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霰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粒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肿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4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，过敏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5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，术后康复，抗感染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6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cs typeface="微软雅黑" panose="020B0503020204020204" charset="-122"/>
              </a:rPr>
              <a:t>，视疲劳</a:t>
            </a:r>
            <a:endParaRPr lang="zh-CN" altLang="en-US" sz="2000" dirty="0">
              <a:solidFill>
                <a:schemeClr val="accent1">
                  <a:lumMod val="50000"/>
                </a:schemeClr>
              </a:solidFill>
              <a:cs typeface="微软雅黑" panose="020B0503020204020204" charset="-122"/>
            </a:endParaRPr>
          </a:p>
        </p:txBody>
      </p:sp>
      <p:pic>
        <p:nvPicPr>
          <p:cNvPr id="4" name="图片 3" descr="ac0ac096-4adc-4351-91b5-2c0d180fde81[1]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55455" y="1122680"/>
            <a:ext cx="2723515" cy="1530985"/>
          </a:xfrm>
          <a:prstGeom prst="rect">
            <a:avLst/>
          </a:prstGeom>
        </p:spPr>
      </p:pic>
      <p:pic>
        <p:nvPicPr>
          <p:cNvPr id="5" name="图片 4" descr="t0178c0ba019f61d04c[1]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98995" y="1122680"/>
            <a:ext cx="2230120" cy="1531620"/>
          </a:xfrm>
          <a:prstGeom prst="rect">
            <a:avLst/>
          </a:prstGeom>
        </p:spPr>
      </p:pic>
      <p:pic>
        <p:nvPicPr>
          <p:cNvPr id="6" name="图片 5" descr="1847108[1]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98995" y="2654300"/>
            <a:ext cx="2233930" cy="1510665"/>
          </a:xfrm>
          <a:prstGeom prst="rect">
            <a:avLst/>
          </a:prstGeom>
        </p:spPr>
      </p:pic>
      <p:pic>
        <p:nvPicPr>
          <p:cNvPr id="7" name="图片 6" descr="453a-hhqtaww9765378[1]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432925" y="2653665"/>
            <a:ext cx="2743200" cy="1490980"/>
          </a:xfrm>
          <a:prstGeom prst="rect">
            <a:avLst/>
          </a:prstGeom>
        </p:spPr>
      </p:pic>
      <p:pic>
        <p:nvPicPr>
          <p:cNvPr id="8" name="图片 7" descr="79052248944118565[1]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98995" y="4164965"/>
            <a:ext cx="2272030" cy="1557020"/>
          </a:xfrm>
          <a:prstGeom prst="rect">
            <a:avLst/>
          </a:prstGeom>
        </p:spPr>
      </p:pic>
      <p:pic>
        <p:nvPicPr>
          <p:cNvPr id="9" name="图片 8" descr="1008-1F30GA959[1]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471025" y="4164965"/>
            <a:ext cx="2705100" cy="1577975"/>
          </a:xfrm>
          <a:prstGeom prst="rect">
            <a:avLst/>
          </a:prstGeom>
        </p:spPr>
      </p:pic>
      <p:sp>
        <p:nvSpPr>
          <p:cNvPr id="10" name="标题 9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雾化熏蒸的适用范围</a:t>
            </a:r>
            <a:endParaRPr lang="zh-CN" altLang="en-US" dirty="0"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473950" y="1116330"/>
            <a:ext cx="1634490" cy="54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雾化前的清洁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9" name="图片 38" descr="睑康液体敷料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108440" y="978535"/>
            <a:ext cx="1296670" cy="1305560"/>
          </a:xfrm>
          <a:prstGeom prst="rect">
            <a:avLst/>
          </a:prstGeom>
        </p:spPr>
      </p:pic>
      <p:pic>
        <p:nvPicPr>
          <p:cNvPr id="61" name="图片 60" descr="清洁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464165" y="864235"/>
            <a:ext cx="1057910" cy="1484630"/>
          </a:xfrm>
          <a:prstGeom prst="rect">
            <a:avLst/>
          </a:prstGeom>
        </p:spPr>
      </p:pic>
      <p:sp>
        <p:nvSpPr>
          <p:cNvPr id="63" name="椭圆 62"/>
          <p:cNvSpPr/>
          <p:nvPr>
            <p:custDataLst>
              <p:tags r:id="rId6"/>
            </p:custDataLst>
          </p:nvPr>
        </p:nvSpPr>
        <p:spPr>
          <a:xfrm>
            <a:off x="7868285" y="5258435"/>
            <a:ext cx="1541145" cy="742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睑板腺按摩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64" name="图片 6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1870" t="-953" r="11870" b="953"/>
          <a:stretch>
            <a:fillRect/>
          </a:stretch>
        </p:blipFill>
        <p:spPr>
          <a:xfrm>
            <a:off x="9591675" y="5071745"/>
            <a:ext cx="1880870" cy="1332865"/>
          </a:xfrm>
          <a:prstGeom prst="rect">
            <a:avLst/>
          </a:prstGeom>
        </p:spPr>
      </p:pic>
      <p:sp>
        <p:nvSpPr>
          <p:cNvPr id="17" name="弧形 16"/>
          <p:cNvSpPr/>
          <p:nvPr>
            <p:custDataLst>
              <p:tags r:id="rId9"/>
            </p:custDataLst>
          </p:nvPr>
        </p:nvSpPr>
        <p:spPr>
          <a:xfrm>
            <a:off x="3658557" y="900726"/>
            <a:ext cx="4899964" cy="4899964"/>
          </a:xfrm>
          <a:prstGeom prst="arc">
            <a:avLst>
              <a:gd name="adj1" fmla="val 15353387"/>
              <a:gd name="adj2" fmla="val 14174446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18" name="等腰三角形 17"/>
          <p:cNvSpPr/>
          <p:nvPr>
            <p:custDataLst>
              <p:tags r:id="rId10"/>
            </p:custDataLst>
          </p:nvPr>
        </p:nvSpPr>
        <p:spPr>
          <a:xfrm rot="2984630">
            <a:off x="4700051" y="1085062"/>
            <a:ext cx="331803" cy="286557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11"/>
            </p:custDataLst>
          </p:nvPr>
        </p:nvSpPr>
        <p:spPr>
          <a:xfrm>
            <a:off x="6934696" y="997083"/>
            <a:ext cx="171767" cy="17176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>
            <p:custDataLst>
              <p:tags r:id="rId12"/>
            </p:custDataLst>
          </p:nvPr>
        </p:nvSpPr>
        <p:spPr>
          <a:xfrm>
            <a:off x="8470543" y="3444552"/>
            <a:ext cx="171767" cy="17176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32" name="直接连接符 31"/>
          <p:cNvCxnSpPr>
            <a:stCxn id="21" idx="6"/>
          </p:cNvCxnSpPr>
          <p:nvPr>
            <p:custDataLst>
              <p:tags r:id="rId13"/>
            </p:custDataLst>
          </p:nvPr>
        </p:nvCxnSpPr>
        <p:spPr>
          <a:xfrm>
            <a:off x="8641715" y="3529965"/>
            <a:ext cx="862965" cy="3175"/>
          </a:xfrm>
          <a:prstGeom prst="lin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/>
          <p:cNvSpPr/>
          <p:nvPr>
            <p:custDataLst>
              <p:tags r:id="rId14"/>
            </p:custDataLst>
          </p:nvPr>
        </p:nvSpPr>
        <p:spPr>
          <a:xfrm>
            <a:off x="7082164" y="5448778"/>
            <a:ext cx="171767" cy="17176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34" name="直接连接符 33"/>
          <p:cNvCxnSpPr>
            <a:stCxn id="33" idx="6"/>
          </p:cNvCxnSpPr>
          <p:nvPr>
            <p:custDataLst>
              <p:tags r:id="rId15"/>
            </p:custDataLst>
          </p:nvPr>
        </p:nvCxnSpPr>
        <p:spPr>
          <a:xfrm flipV="1">
            <a:off x="7253605" y="5515610"/>
            <a:ext cx="561975" cy="19050"/>
          </a:xfrm>
          <a:prstGeom prst="lin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>
            <p:custDataLst>
              <p:tags r:id="rId16"/>
            </p:custDataLst>
          </p:nvPr>
        </p:nvSpPr>
        <p:spPr>
          <a:xfrm>
            <a:off x="3595716" y="2835408"/>
            <a:ext cx="171767" cy="17176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17"/>
            </p:custDataLst>
          </p:nvPr>
        </p:nvCxnSpPr>
        <p:spPr>
          <a:xfrm>
            <a:off x="3002492" y="2920872"/>
            <a:ext cx="593224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>
            <p:custDataLst>
              <p:tags r:id="rId18"/>
            </p:custDataLst>
          </p:nvPr>
        </p:nvSpPr>
        <p:spPr>
          <a:xfrm>
            <a:off x="4364896" y="1437812"/>
            <a:ext cx="171767" cy="17176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19"/>
            </p:custDataLst>
          </p:nvPr>
        </p:nvCxnSpPr>
        <p:spPr>
          <a:xfrm>
            <a:off x="3795971" y="1523277"/>
            <a:ext cx="568087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>
            <p:custDataLst>
              <p:tags r:id="rId20"/>
            </p:custDataLst>
          </p:nvPr>
        </p:nvSpPr>
        <p:spPr>
          <a:xfrm>
            <a:off x="9591719" y="2532969"/>
            <a:ext cx="2600281" cy="737404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fr-FR" sz="1600" b="1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雾化熏蒸（带加热功能）</a:t>
            </a:r>
            <a:endParaRPr lang="zh-CN" altLang="fr-FR" sz="1600" b="1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98" name="矩形 97"/>
          <p:cNvSpPr/>
          <p:nvPr>
            <p:custDataLst>
              <p:tags r:id="rId21"/>
            </p:custDataLst>
          </p:nvPr>
        </p:nvSpPr>
        <p:spPr>
          <a:xfrm>
            <a:off x="1689100" y="1155065"/>
            <a:ext cx="1748790" cy="73723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r"/>
            <a:r>
              <a:rPr lang="zh-CN" altLang="fr-FR" sz="2000" b="1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家庭护理</a:t>
            </a:r>
            <a:endParaRPr lang="zh-CN" altLang="fr-FR" sz="2000" b="1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</p:txBody>
      </p:sp>
      <p:cxnSp>
        <p:nvCxnSpPr>
          <p:cNvPr id="99" name="直接连接符 98"/>
          <p:cNvCxnSpPr/>
          <p:nvPr>
            <p:custDataLst>
              <p:tags r:id="rId22"/>
            </p:custDataLst>
          </p:nvPr>
        </p:nvCxnSpPr>
        <p:spPr>
          <a:xfrm>
            <a:off x="3595784" y="1002588"/>
            <a:ext cx="0" cy="1040656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>
            <p:custDataLst>
              <p:tags r:id="rId23"/>
            </p:custDataLst>
          </p:nvPr>
        </p:nvCxnSpPr>
        <p:spPr>
          <a:xfrm>
            <a:off x="9108657" y="1086322"/>
            <a:ext cx="0" cy="104065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>
            <p:custDataLst>
              <p:tags r:id="rId24"/>
            </p:custDataLst>
          </p:nvPr>
        </p:nvCxnSpPr>
        <p:spPr>
          <a:xfrm flipH="1">
            <a:off x="9504680" y="5067935"/>
            <a:ext cx="12700" cy="1231265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>
            <p:custDataLst>
              <p:tags r:id="rId25"/>
            </p:custDataLst>
          </p:nvPr>
        </p:nvCxnSpPr>
        <p:spPr>
          <a:xfrm>
            <a:off x="1689085" y="3103533"/>
            <a:ext cx="1312969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/>
          <p:cNvSpPr txBox="1"/>
          <p:nvPr>
            <p:custDataLst>
              <p:tags r:id="rId26"/>
            </p:custDataLst>
          </p:nvPr>
        </p:nvSpPr>
        <p:spPr>
          <a:xfrm>
            <a:off x="4105151" y="1997521"/>
            <a:ext cx="4011804" cy="2705538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fr-FR" sz="2400" b="1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雾化熏蒸治疗流程</a:t>
            </a:r>
            <a:endParaRPr lang="zh-CN" altLang="fr-FR" sz="2400" b="1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106" name="椭圆 105"/>
          <p:cNvSpPr/>
          <p:nvPr>
            <p:custDataLst>
              <p:tags r:id="rId27"/>
            </p:custDataLst>
          </p:nvPr>
        </p:nvSpPr>
        <p:spPr>
          <a:xfrm>
            <a:off x="4410142" y="5065863"/>
            <a:ext cx="171767" cy="17176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107" name="直接连接符 106"/>
          <p:cNvCxnSpPr/>
          <p:nvPr>
            <p:custDataLst>
              <p:tags r:id="rId28"/>
            </p:custDataLst>
          </p:nvPr>
        </p:nvCxnSpPr>
        <p:spPr>
          <a:xfrm>
            <a:off x="3816918" y="5151328"/>
            <a:ext cx="593224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>
            <p:custDataLst>
              <p:tags r:id="rId29"/>
            </p:custDataLst>
          </p:nvPr>
        </p:nvCxnSpPr>
        <p:spPr>
          <a:xfrm>
            <a:off x="2383496" y="5448924"/>
            <a:ext cx="131296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19" idx="6"/>
          </p:cNvCxnSpPr>
          <p:nvPr>
            <p:custDataLst>
              <p:tags r:id="rId30"/>
            </p:custDataLst>
          </p:nvPr>
        </p:nvCxnSpPr>
        <p:spPr>
          <a:xfrm>
            <a:off x="7106483" y="1083043"/>
            <a:ext cx="1143406" cy="24389"/>
          </a:xfrm>
          <a:prstGeom prst="lin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31"/>
            </p:custDataLst>
          </p:nvPr>
        </p:nvCxnSpPr>
        <p:spPr>
          <a:xfrm>
            <a:off x="9591892" y="2920837"/>
            <a:ext cx="0" cy="104065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2"/>
            </p:custDataLst>
          </p:nvPr>
        </p:nvSpPr>
        <p:spPr>
          <a:xfrm>
            <a:off x="2115185" y="4953000"/>
            <a:ext cx="1581785" cy="562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睑缘的清洁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7" name="图片 6" descr="棉片清洁型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979930" y="5515610"/>
            <a:ext cx="1741805" cy="1161415"/>
          </a:xfrm>
          <a:prstGeom prst="rect">
            <a:avLst/>
          </a:prstGeom>
        </p:spPr>
      </p:pic>
      <p:sp>
        <p:nvSpPr>
          <p:cNvPr id="8" name="椭圆 7"/>
          <p:cNvSpPr/>
          <p:nvPr>
            <p:custDataLst>
              <p:tags r:id="rId35"/>
            </p:custDataLst>
          </p:nvPr>
        </p:nvSpPr>
        <p:spPr>
          <a:xfrm>
            <a:off x="1611630" y="2348865"/>
            <a:ext cx="1445260" cy="672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冷敷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9884410" y="3131820"/>
            <a:ext cx="1864360" cy="14611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916305" y="2442210"/>
            <a:ext cx="3448685" cy="3448685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  <p:custDataLst>
              <p:tags r:id="rId40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雾化熏蒸治疗流程</a:t>
            </a:r>
            <a:endParaRPr lang="zh-CN" altLang="en-US" dirty="0">
              <a:sym typeface="+mn-ea"/>
            </a:endParaRPr>
          </a:p>
        </p:txBody>
      </p:sp>
    </p:spTree>
    <p:custDataLst>
      <p:tags r:id="rId4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6389743" y="2772018"/>
            <a:ext cx="4761186" cy="3368870"/>
            <a:chOff x="3216166" y="2054468"/>
            <a:chExt cx="4761186" cy="3368870"/>
          </a:xfrm>
        </p:grpSpPr>
        <p:pic>
          <p:nvPicPr>
            <p:cNvPr id="48" name="Picture 2" descr="D:\Ocuface\7. 医疗素材\6. 螨虫图片\Demodex-Folliculorum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3481306" y="2054468"/>
              <a:ext cx="4496046" cy="3368870"/>
            </a:xfrm>
            <a:prstGeom prst="rect">
              <a:avLst/>
            </a:prstGeom>
            <a:noFill/>
          </p:spPr>
        </p:pic>
        <p:sp>
          <p:nvSpPr>
            <p:cNvPr id="49" name="圆角矩形 48"/>
            <p:cNvSpPr/>
            <p:nvPr>
              <p:custDataLst>
                <p:tags r:id="rId3"/>
              </p:custDataLst>
            </p:nvPr>
          </p:nvSpPr>
          <p:spPr>
            <a:xfrm>
              <a:off x="4312034" y="4948230"/>
              <a:ext cx="1300490" cy="317451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90000"/>
                    <a:satMod val="105000"/>
                    <a:tint val="67000"/>
                    <a:lumOff val="10000"/>
                  </a:schemeClr>
                </a:gs>
                <a:gs pos="50000">
                  <a:schemeClr val="accent1">
                    <a:lumMod val="95000"/>
                    <a:satMod val="103000"/>
                    <a:tint val="73000"/>
                    <a:lumOff val="5000"/>
                  </a:schemeClr>
                </a:gs>
                <a:gs pos="100000">
                  <a:schemeClr val="accent1">
                    <a:lumMod val="95000"/>
                    <a:satMod val="109000"/>
                    <a:tint val="81000"/>
                    <a:lumOff val="5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solidFill>
                    <a:schemeClr val="tx1"/>
                  </a:solidFill>
                </a:rPr>
                <a:t>螯肢足爪</a:t>
              </a:r>
              <a:endParaRPr lang="zh-CN" altLang="en-US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50" name="直接连接符 49"/>
            <p:cNvCxnSpPr>
              <a:endCxn id="49" idx="0"/>
            </p:cNvCxnSpPr>
            <p:nvPr>
              <p:custDataLst>
                <p:tags r:id="rId4"/>
              </p:custDataLst>
            </p:nvPr>
          </p:nvCxnSpPr>
          <p:spPr>
            <a:xfrm>
              <a:off x="4728251" y="4264281"/>
              <a:ext cx="234028" cy="68394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圆角矩形 50"/>
            <p:cNvSpPr/>
            <p:nvPr>
              <p:custDataLst>
                <p:tags r:id="rId5"/>
              </p:custDataLst>
            </p:nvPr>
          </p:nvSpPr>
          <p:spPr>
            <a:xfrm>
              <a:off x="3216166" y="4963807"/>
              <a:ext cx="740979" cy="286109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90000"/>
                    <a:satMod val="105000"/>
                    <a:tint val="67000"/>
                    <a:lumOff val="10000"/>
                  </a:schemeClr>
                </a:gs>
                <a:gs pos="50000">
                  <a:schemeClr val="accent1">
                    <a:lumMod val="95000"/>
                    <a:satMod val="103000"/>
                    <a:tint val="73000"/>
                    <a:lumOff val="5000"/>
                  </a:schemeClr>
                </a:gs>
                <a:gs pos="100000">
                  <a:schemeClr val="accent1">
                    <a:lumMod val="95000"/>
                    <a:satMod val="109000"/>
                    <a:tint val="81000"/>
                    <a:lumOff val="5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chemeClr val="tx1"/>
                  </a:solidFill>
                </a:rPr>
                <a:t>触角</a:t>
              </a:r>
              <a:endParaRPr lang="zh-CN" alt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52" name="直接连接符 51"/>
            <p:cNvCxnSpPr>
              <a:endCxn id="51" idx="0"/>
            </p:cNvCxnSpPr>
            <p:nvPr>
              <p:custDataLst>
                <p:tags r:id="rId6"/>
              </p:custDataLst>
            </p:nvPr>
          </p:nvCxnSpPr>
          <p:spPr>
            <a:xfrm flipH="1">
              <a:off x="3586656" y="4162097"/>
              <a:ext cx="149774" cy="80171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圆角矩形 56"/>
            <p:cNvSpPr/>
            <p:nvPr>
              <p:custDataLst>
                <p:tags r:id="rId7"/>
              </p:custDataLst>
            </p:nvPr>
          </p:nvSpPr>
          <p:spPr>
            <a:xfrm>
              <a:off x="4209393" y="2758966"/>
              <a:ext cx="409904" cy="331075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90000"/>
                    <a:satMod val="105000"/>
                    <a:tint val="67000"/>
                    <a:lumOff val="10000"/>
                  </a:schemeClr>
                </a:gs>
                <a:gs pos="50000">
                  <a:schemeClr val="accent1">
                    <a:lumMod val="95000"/>
                    <a:satMod val="103000"/>
                    <a:tint val="73000"/>
                    <a:lumOff val="5000"/>
                  </a:schemeClr>
                </a:gs>
                <a:gs pos="100000">
                  <a:schemeClr val="accent1">
                    <a:lumMod val="95000"/>
                    <a:satMod val="109000"/>
                    <a:tint val="81000"/>
                    <a:lumOff val="5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chemeClr val="tx1"/>
                  </a:solidFill>
                </a:rPr>
                <a:t>毛</a:t>
              </a:r>
              <a:endParaRPr lang="zh-CN" alt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58" name="直接连接符 57"/>
            <p:cNvCxnSpPr>
              <a:endCxn id="57" idx="2"/>
            </p:cNvCxnSpPr>
            <p:nvPr>
              <p:custDataLst>
                <p:tags r:id="rId8"/>
              </p:custDataLst>
            </p:nvPr>
          </p:nvCxnSpPr>
          <p:spPr>
            <a:xfrm flipV="1">
              <a:off x="4380383" y="3089910"/>
              <a:ext cx="34290" cy="2355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圆角矩形 60"/>
            <p:cNvSpPr/>
            <p:nvPr>
              <p:custDataLst>
                <p:tags r:id="rId9"/>
              </p:custDataLst>
            </p:nvPr>
          </p:nvSpPr>
          <p:spPr>
            <a:xfrm>
              <a:off x="6085490" y="4934608"/>
              <a:ext cx="851338" cy="31531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90000"/>
                    <a:satMod val="105000"/>
                    <a:tint val="67000"/>
                    <a:lumOff val="10000"/>
                  </a:schemeClr>
                </a:gs>
                <a:gs pos="50000">
                  <a:schemeClr val="accent1">
                    <a:lumMod val="95000"/>
                    <a:satMod val="103000"/>
                    <a:tint val="73000"/>
                    <a:lumOff val="5000"/>
                  </a:schemeClr>
                </a:gs>
                <a:gs pos="100000">
                  <a:schemeClr val="accent1">
                    <a:lumMod val="95000"/>
                    <a:satMod val="109000"/>
                    <a:tint val="81000"/>
                    <a:lumOff val="5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chemeClr val="tx1"/>
                  </a:solidFill>
                </a:rPr>
                <a:t>末体</a:t>
              </a:r>
              <a:endParaRPr lang="zh-CN" alt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62" name="直接连接符 61"/>
            <p:cNvCxnSpPr>
              <a:endCxn id="61" idx="0"/>
            </p:cNvCxnSpPr>
            <p:nvPr>
              <p:custDataLst>
                <p:tags r:id="rId10"/>
              </p:custDataLst>
            </p:nvPr>
          </p:nvCxnSpPr>
          <p:spPr>
            <a:xfrm>
              <a:off x="6362610" y="3975249"/>
              <a:ext cx="148549" cy="95935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1011555" y="1536065"/>
            <a:ext cx="1013904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      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蠕形螨是一类微小、自生生活的生物，分类学上属于节肢动物门、蜘蛛纲、真螨目，蠕形螨科，属于一种永久性寄生螨，寄生于人类和哺乳动物的毛囊和皮脂腺内，已知有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140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余种和亚种。</a:t>
            </a:r>
            <a:endParaRPr lang="zh-CN" altLang="en-US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" name="直接连接符 1"/>
          <p:cNvCxnSpPr>
            <a:stCxn id="3" idx="2"/>
          </p:cNvCxnSpPr>
          <p:nvPr>
            <p:custDataLst>
              <p:tags r:id="rId12"/>
            </p:custDataLst>
          </p:nvPr>
        </p:nvCxnSpPr>
        <p:spPr>
          <a:xfrm>
            <a:off x="6653530" y="3966210"/>
            <a:ext cx="349885" cy="8134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圆角矩形 2"/>
          <p:cNvSpPr/>
          <p:nvPr>
            <p:custDataLst>
              <p:tags r:id="rId13"/>
            </p:custDataLst>
          </p:nvPr>
        </p:nvSpPr>
        <p:spPr>
          <a:xfrm>
            <a:off x="6040120" y="3679825"/>
            <a:ext cx="1226820" cy="286385"/>
          </a:xfrm>
          <a:prstGeom prst="roundRect">
            <a:avLst/>
          </a:prstGeom>
          <a:gradFill>
            <a:gsLst>
              <a:gs pos="0">
                <a:schemeClr val="accent1">
                  <a:lumMod val="90000"/>
                  <a:satMod val="105000"/>
                  <a:tint val="67000"/>
                  <a:lumOff val="10000"/>
                </a:schemeClr>
              </a:gs>
              <a:gs pos="50000">
                <a:schemeClr val="accent1">
                  <a:lumMod val="95000"/>
                  <a:satMod val="103000"/>
                  <a:tint val="73000"/>
                  <a:lumOff val="5000"/>
                </a:schemeClr>
              </a:gs>
              <a:gs pos="100000">
                <a:schemeClr val="accent1">
                  <a:lumMod val="95000"/>
                  <a:satMod val="109000"/>
                  <a:tint val="81000"/>
                  <a:lumOff val="5000"/>
                </a:schemeClr>
              </a:gs>
            </a:gsLst>
          </a:gra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b="1" dirty="0" smtClean="0">
                <a:solidFill>
                  <a:schemeClr val="tx1"/>
                </a:solidFill>
              </a:rPr>
              <a:t>针状口器</a:t>
            </a:r>
            <a:endParaRPr lang="zh-CN" altLang="zh-CN" b="1" dirty="0" smtClean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14"/>
            </p:custDataLst>
          </p:nvPr>
        </p:nvSpPr>
        <p:spPr>
          <a:xfrm>
            <a:off x="1332865" y="3056890"/>
            <a:ext cx="4413250" cy="299974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zh-CN" altLang="en-US" dirty="0" smtClean="0">
                <a:solidFill>
                  <a:schemeClr val="tx1"/>
                </a:solidFill>
              </a:rPr>
              <a:t>蠕形螨可以引起皮肤的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</a:rPr>
              <a:t>毛囊糠疹</a:t>
            </a:r>
            <a:endParaRPr lang="zh-CN" alt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</a:rPr>
              <a:t>丘疹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</a:rPr>
              <a:t>脓疱型酒渣鼻</a:t>
            </a:r>
            <a:endParaRPr lang="zh-CN" alt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</a:rPr>
              <a:t>肉芽肿样酒渣鼻</a:t>
            </a:r>
            <a:endParaRPr lang="zh-CN" alt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</a:rPr>
              <a:t>炎性丘疹</a:t>
            </a:r>
            <a:endParaRPr lang="zh-CN" alt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</a:rPr>
              <a:t>毛囊炎及睑缘炎等</a:t>
            </a:r>
            <a:endParaRPr lang="en-US" altLang="zh-CN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 smtClean="0">
              <a:solidFill>
                <a:schemeClr val="accent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15"/>
            </p:custDataLst>
          </p:nvPr>
        </p:nvSpPr>
        <p:spPr>
          <a:xfrm>
            <a:off x="1332865" y="5935980"/>
            <a:ext cx="4587875" cy="50673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在眼部主要寄生的部位为眼睑缘及眼睑皮肤</a:t>
            </a:r>
            <a:endParaRPr lang="zh-CN" altLang="en-US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干眼非药物治疗</a:t>
            </a:r>
            <a:r>
              <a:rPr lang="zh-CN" altLang="en-US" dirty="0">
                <a:sym typeface="+mn-ea"/>
              </a:rPr>
              <a:t>--</a:t>
            </a:r>
            <a:r>
              <a:rPr lang="zh-CN" altLang="en-US" dirty="0">
                <a:sym typeface="+mn-ea"/>
              </a:rPr>
              <a:t>抗螨治疗</a:t>
            </a:r>
            <a:endParaRPr lang="zh-CN" altLang="en-US" dirty="0"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表 5"/>
          <p:cNvGraphicFramePr/>
          <p:nvPr>
            <p:custDataLst>
              <p:tags r:id="rId2"/>
            </p:custDataLst>
          </p:nvPr>
        </p:nvGraphicFramePr>
        <p:xfrm>
          <a:off x="334645" y="3686175"/>
          <a:ext cx="2926080" cy="2535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" name="Content Placeholder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6535" y="1249680"/>
            <a:ext cx="3044190" cy="1821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en-US" altLang="zh-CN" sz="1400" baseline="300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</a:rPr>
              <a:t>超过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</a:rPr>
              <a:t>40%</a:t>
            </a: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</a:rPr>
              <a:t>睑缘炎患者</a:t>
            </a:r>
            <a:r>
              <a:rPr lang="en-US" altLang="zh-CN" sz="1600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</a:rPr>
              <a:t>蠕形螨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</a:rPr>
              <a:t>检查呈阳性</a:t>
            </a:r>
            <a:r>
              <a:rPr lang="en-US" altLang="zh-CN" sz="1600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en-US" sz="1600" baseline="300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蠕形螨的数量与眼睑症状的严重程度有明显</a:t>
            </a:r>
            <a:r>
              <a:rPr lang="zh-CN" altLang="en-US" sz="1600" dirty="0" smtClean="0">
                <a:solidFill>
                  <a:schemeClr val="tx1"/>
                </a:solidFill>
              </a:rPr>
              <a:t>相关性</a:t>
            </a:r>
            <a:r>
              <a:rPr lang="en-US" altLang="zh-CN" sz="1600" baseline="30000" dirty="0" smtClean="0">
                <a:solidFill>
                  <a:schemeClr val="tx1"/>
                </a:solidFill>
              </a:rPr>
              <a:t>4</a:t>
            </a:r>
            <a:endParaRPr lang="en-US" altLang="zh-CN" sz="1600" baseline="30000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en-US" altLang="zh-CN" sz="1600" baseline="30000" dirty="0" smtClean="0">
              <a:solidFill>
                <a:schemeClr val="tx1"/>
              </a:solidFill>
            </a:endParaRPr>
          </a:p>
        </p:txBody>
      </p:sp>
      <p:grpSp>
        <p:nvGrpSpPr>
          <p:cNvPr id="2048" name="组合 2047"/>
          <p:cNvGrpSpPr/>
          <p:nvPr>
            <p:custDataLst>
              <p:tags r:id="rId4"/>
            </p:custDataLst>
          </p:nvPr>
        </p:nvGrpSpPr>
        <p:grpSpPr>
          <a:xfrm>
            <a:off x="3448050" y="1744345"/>
            <a:ext cx="1958975" cy="1808480"/>
            <a:chOff x="942975" y="1559958"/>
            <a:chExt cx="1933575" cy="2195511"/>
          </a:xfrm>
        </p:grpSpPr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942975" y="1559958"/>
              <a:ext cx="1933575" cy="2028824"/>
            </a:xfrm>
            <a:prstGeom prst="rect">
              <a:avLst/>
            </a:prstGeom>
            <a:solidFill>
              <a:schemeClr val="accent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32000" rIns="91440" bIns="14400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dirty="0">
                  <a:solidFill>
                    <a:schemeClr val="lt1"/>
                  </a:solidFill>
                </a:rPr>
                <a:t>.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1333698" y="3422094"/>
              <a:ext cx="1152128" cy="33337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1</a:t>
              </a: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10" name="TextBox 3"/>
            <p:cNvSpPr txBox="1"/>
            <p:nvPr>
              <p:custDataLst>
                <p:tags r:id="rId7"/>
              </p:custDataLst>
            </p:nvPr>
          </p:nvSpPr>
          <p:spPr>
            <a:xfrm>
              <a:off x="942975" y="1559958"/>
              <a:ext cx="193357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10000"/>
            </a:bodyPr>
            <a:lstStyle/>
            <a:p>
              <a:pPr algn="ctr"/>
              <a:r>
                <a:rPr lang="zh-CN" altLang="en-US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睑缘炎患者</a:t>
              </a:r>
              <a:endParaRPr lang="zh-CN" altLang="en-US" dirty="0">
                <a:solidFill>
                  <a:schemeClr val="l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cxnSp>
          <p:nvCxnSpPr>
            <p:cNvPr id="11" name="直接连接符 10"/>
            <p:cNvCxnSpPr/>
            <p:nvPr>
              <p:custDataLst>
                <p:tags r:id="rId8"/>
              </p:custDataLst>
            </p:nvPr>
          </p:nvCxnSpPr>
          <p:spPr>
            <a:xfrm>
              <a:off x="1023937" y="1957865"/>
              <a:ext cx="1771650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2" name="直接连接符 11"/>
            <p:cNvCxnSpPr/>
            <p:nvPr>
              <p:custDataLst>
                <p:tags r:id="rId9"/>
              </p:custDataLst>
            </p:nvPr>
          </p:nvCxnSpPr>
          <p:spPr>
            <a:xfrm>
              <a:off x="1662112" y="1957865"/>
              <a:ext cx="495300" cy="0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2049" name="组合 2048"/>
          <p:cNvGrpSpPr/>
          <p:nvPr>
            <p:custDataLst>
              <p:tags r:id="rId10"/>
            </p:custDataLst>
          </p:nvPr>
        </p:nvGrpSpPr>
        <p:grpSpPr>
          <a:xfrm>
            <a:off x="5658485" y="1744345"/>
            <a:ext cx="1958975" cy="1808480"/>
            <a:chOff x="3605213" y="1559958"/>
            <a:chExt cx="1933575" cy="2195511"/>
          </a:xfrm>
        </p:grpSpPr>
        <p:sp>
          <p:nvSpPr>
            <p:cNvPr id="32" name="矩形 31"/>
            <p:cNvSpPr/>
            <p:nvPr>
              <p:custDataLst>
                <p:tags r:id="rId11"/>
              </p:custDataLst>
            </p:nvPr>
          </p:nvSpPr>
          <p:spPr>
            <a:xfrm>
              <a:off x="3605213" y="1559958"/>
              <a:ext cx="1933575" cy="2028824"/>
            </a:xfrm>
            <a:prstGeom prst="rect">
              <a:avLst/>
            </a:prstGeom>
            <a:solidFill>
              <a:schemeClr val="accent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32000" rIns="91440" bIns="14400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dirty="0">
                  <a:solidFill>
                    <a:schemeClr val="lt1"/>
                  </a:solidFill>
                </a:rPr>
                <a:t>.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12"/>
              </p:custDataLst>
            </p:nvPr>
          </p:nvSpPr>
          <p:spPr>
            <a:xfrm>
              <a:off x="3995936" y="3422094"/>
              <a:ext cx="1152128" cy="33337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2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34" name="TextBox 15"/>
            <p:cNvSpPr txBox="1"/>
            <p:nvPr>
              <p:custDataLst>
                <p:tags r:id="rId13"/>
              </p:custDataLst>
            </p:nvPr>
          </p:nvSpPr>
          <p:spPr>
            <a:xfrm>
              <a:off x="3605213" y="1559958"/>
              <a:ext cx="193357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10000"/>
            </a:bodyPr>
            <a:lstStyle/>
            <a:p>
              <a:pPr algn="ctr"/>
              <a:r>
                <a:rPr lang="zh-CN" altLang="zh-CN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掉睫毛</a:t>
              </a:r>
              <a:r>
                <a:rPr lang="en-US" altLang="zh-CN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/</a:t>
              </a:r>
              <a:r>
                <a:rPr lang="zh-CN" altLang="zh-CN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倒睫患者</a:t>
              </a:r>
              <a:endParaRPr lang="zh-CN" altLang="zh-CN" dirty="0">
                <a:solidFill>
                  <a:schemeClr val="l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cxnSp>
          <p:nvCxnSpPr>
            <p:cNvPr id="35" name="直接连接符 34"/>
            <p:cNvCxnSpPr/>
            <p:nvPr>
              <p:custDataLst>
                <p:tags r:id="rId14"/>
              </p:custDataLst>
            </p:nvPr>
          </p:nvCxnSpPr>
          <p:spPr>
            <a:xfrm>
              <a:off x="3686175" y="1957865"/>
              <a:ext cx="1771650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6" name="直接连接符 35"/>
            <p:cNvCxnSpPr/>
            <p:nvPr>
              <p:custDataLst>
                <p:tags r:id="rId15"/>
              </p:custDataLst>
            </p:nvPr>
          </p:nvCxnSpPr>
          <p:spPr>
            <a:xfrm>
              <a:off x="4324350" y="1957865"/>
              <a:ext cx="495300" cy="0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2051" name="组合 2050"/>
          <p:cNvGrpSpPr/>
          <p:nvPr>
            <p:custDataLst>
              <p:tags r:id="rId16"/>
            </p:custDataLst>
          </p:nvPr>
        </p:nvGrpSpPr>
        <p:grpSpPr>
          <a:xfrm>
            <a:off x="7875905" y="1719580"/>
            <a:ext cx="1958975" cy="1808480"/>
            <a:chOff x="6267450" y="1559958"/>
            <a:chExt cx="1933575" cy="2195511"/>
          </a:xfrm>
        </p:grpSpPr>
        <p:sp>
          <p:nvSpPr>
            <p:cNvPr id="37" name="矩形 36"/>
            <p:cNvSpPr/>
            <p:nvPr>
              <p:custDataLst>
                <p:tags r:id="rId17"/>
              </p:custDataLst>
            </p:nvPr>
          </p:nvSpPr>
          <p:spPr>
            <a:xfrm>
              <a:off x="6267450" y="1559958"/>
              <a:ext cx="1933575" cy="2028824"/>
            </a:xfrm>
            <a:prstGeom prst="rect">
              <a:avLst/>
            </a:prstGeom>
            <a:solidFill>
              <a:schemeClr val="accent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32000" rIns="91440" bIns="14400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dirty="0">
                  <a:solidFill>
                    <a:schemeClr val="lt1"/>
                  </a:solidFill>
                </a:rPr>
                <a:t>.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18"/>
              </p:custDataLst>
            </p:nvPr>
          </p:nvSpPr>
          <p:spPr>
            <a:xfrm>
              <a:off x="6658173" y="3422094"/>
              <a:ext cx="1152128" cy="33337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3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41" name="TextBox 21"/>
            <p:cNvSpPr txBox="1"/>
            <p:nvPr>
              <p:custDataLst>
                <p:tags r:id="rId19"/>
              </p:custDataLst>
            </p:nvPr>
          </p:nvSpPr>
          <p:spPr>
            <a:xfrm>
              <a:off x="6267450" y="1559958"/>
              <a:ext cx="193357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10000"/>
            </a:bodyPr>
            <a:lstStyle/>
            <a:p>
              <a:pPr algn="ctr"/>
              <a:r>
                <a:rPr lang="zh-CN" altLang="en-US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慢性结膜炎患者</a:t>
              </a:r>
              <a:endParaRPr lang="zh-CN" altLang="en-US" dirty="0">
                <a:solidFill>
                  <a:schemeClr val="l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cxnSp>
          <p:nvCxnSpPr>
            <p:cNvPr id="42" name="直接连接符 41"/>
            <p:cNvCxnSpPr/>
            <p:nvPr>
              <p:custDataLst>
                <p:tags r:id="rId20"/>
              </p:custDataLst>
            </p:nvPr>
          </p:nvCxnSpPr>
          <p:spPr>
            <a:xfrm>
              <a:off x="6348412" y="1957865"/>
              <a:ext cx="1771650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3" name="直接连接符 42"/>
            <p:cNvCxnSpPr/>
            <p:nvPr>
              <p:custDataLst>
                <p:tags r:id="rId21"/>
              </p:custDataLst>
            </p:nvPr>
          </p:nvCxnSpPr>
          <p:spPr>
            <a:xfrm>
              <a:off x="6986587" y="1957865"/>
              <a:ext cx="495300" cy="0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2054" name="组合 2053"/>
          <p:cNvGrpSpPr/>
          <p:nvPr>
            <p:custDataLst>
              <p:tags r:id="rId22"/>
            </p:custDataLst>
          </p:nvPr>
        </p:nvGrpSpPr>
        <p:grpSpPr>
          <a:xfrm>
            <a:off x="3426460" y="3858895"/>
            <a:ext cx="1958975" cy="1808480"/>
            <a:chOff x="942975" y="4065033"/>
            <a:chExt cx="1933575" cy="2195511"/>
          </a:xfrm>
        </p:grpSpPr>
        <p:sp>
          <p:nvSpPr>
            <p:cNvPr id="44" name="矩形 43"/>
            <p:cNvSpPr/>
            <p:nvPr>
              <p:custDataLst>
                <p:tags r:id="rId23"/>
              </p:custDataLst>
            </p:nvPr>
          </p:nvSpPr>
          <p:spPr>
            <a:xfrm>
              <a:off x="942975" y="4065033"/>
              <a:ext cx="1933575" cy="2028824"/>
            </a:xfrm>
            <a:prstGeom prst="rect">
              <a:avLst/>
            </a:prstGeom>
            <a:solidFill>
              <a:schemeClr val="accent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32000" rIns="91440" bIns="14400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dirty="0">
                  <a:solidFill>
                    <a:schemeClr val="lt1"/>
                  </a:solidFill>
                </a:rPr>
                <a:t>。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45" name="矩形 44"/>
            <p:cNvSpPr/>
            <p:nvPr>
              <p:custDataLst>
                <p:tags r:id="rId24"/>
              </p:custDataLst>
            </p:nvPr>
          </p:nvSpPr>
          <p:spPr>
            <a:xfrm>
              <a:off x="1333698" y="5927169"/>
              <a:ext cx="1152128" cy="33337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5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46" name="TextBox 27"/>
            <p:cNvSpPr txBox="1"/>
            <p:nvPr>
              <p:custDataLst>
                <p:tags r:id="rId25"/>
              </p:custDataLst>
            </p:nvPr>
          </p:nvSpPr>
          <p:spPr>
            <a:xfrm>
              <a:off x="942975" y="4065033"/>
              <a:ext cx="193357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10000"/>
            </a:bodyPr>
            <a:lstStyle/>
            <a:p>
              <a:pPr algn="ctr"/>
              <a:r>
                <a:rPr lang="zh-CN" altLang="en-US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年岁</a:t>
              </a:r>
              <a:r>
                <a:rPr lang="en-US" altLang="zh-CN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&gt;45</a:t>
              </a:r>
              <a:r>
                <a:rPr lang="zh-CN" altLang="en-US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人群</a:t>
              </a:r>
              <a:endParaRPr lang="zh-CN" altLang="en-US" dirty="0">
                <a:solidFill>
                  <a:schemeClr val="l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cxnSp>
          <p:nvCxnSpPr>
            <p:cNvPr id="47" name="直接连接符 46"/>
            <p:cNvCxnSpPr/>
            <p:nvPr>
              <p:custDataLst>
                <p:tags r:id="rId26"/>
              </p:custDataLst>
            </p:nvPr>
          </p:nvCxnSpPr>
          <p:spPr>
            <a:xfrm>
              <a:off x="1023937" y="4462940"/>
              <a:ext cx="1771650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8" name="直接连接符 47"/>
            <p:cNvCxnSpPr/>
            <p:nvPr>
              <p:custDataLst>
                <p:tags r:id="rId27"/>
              </p:custDataLst>
            </p:nvPr>
          </p:nvCxnSpPr>
          <p:spPr>
            <a:xfrm>
              <a:off x="1662112" y="4462940"/>
              <a:ext cx="495300" cy="0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2053" name="组合 2052"/>
          <p:cNvGrpSpPr/>
          <p:nvPr>
            <p:custDataLst>
              <p:tags r:id="rId28"/>
            </p:custDataLst>
          </p:nvPr>
        </p:nvGrpSpPr>
        <p:grpSpPr>
          <a:xfrm>
            <a:off x="5657850" y="3858895"/>
            <a:ext cx="1958975" cy="1808480"/>
            <a:chOff x="3605213" y="4065033"/>
            <a:chExt cx="1933575" cy="2195511"/>
          </a:xfrm>
        </p:grpSpPr>
        <p:sp>
          <p:nvSpPr>
            <p:cNvPr id="49" name="矩形 48"/>
            <p:cNvSpPr/>
            <p:nvPr>
              <p:custDataLst>
                <p:tags r:id="rId29"/>
              </p:custDataLst>
            </p:nvPr>
          </p:nvSpPr>
          <p:spPr>
            <a:xfrm>
              <a:off x="3605213" y="4065033"/>
              <a:ext cx="1933575" cy="2028824"/>
            </a:xfrm>
            <a:prstGeom prst="rect">
              <a:avLst/>
            </a:prstGeom>
            <a:solidFill>
              <a:schemeClr val="accent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32000" rIns="91440" bIns="14400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dirty="0">
                  <a:solidFill>
                    <a:schemeClr val="lt1"/>
                  </a:solidFill>
                </a:rPr>
                <a:t>.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30"/>
              </p:custDataLst>
            </p:nvPr>
          </p:nvSpPr>
          <p:spPr>
            <a:xfrm>
              <a:off x="3995936" y="5927169"/>
              <a:ext cx="1152128" cy="33337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6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51" name="TextBox 33"/>
            <p:cNvSpPr txBox="1"/>
            <p:nvPr>
              <p:custDataLst>
                <p:tags r:id="rId31"/>
              </p:custDataLst>
            </p:nvPr>
          </p:nvSpPr>
          <p:spPr>
            <a:xfrm>
              <a:off x="3605213" y="4065033"/>
              <a:ext cx="193357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10000"/>
            </a:bodyPr>
            <a:lstStyle/>
            <a:p>
              <a:pPr algn="ctr"/>
              <a:r>
                <a:rPr lang="zh-CN" altLang="en-US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化妆人群</a:t>
              </a:r>
              <a:endParaRPr lang="zh-CN" altLang="en-US" dirty="0">
                <a:solidFill>
                  <a:schemeClr val="l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cxnSp>
          <p:nvCxnSpPr>
            <p:cNvPr id="52" name="直接连接符 51"/>
            <p:cNvCxnSpPr/>
            <p:nvPr>
              <p:custDataLst>
                <p:tags r:id="rId32"/>
              </p:custDataLst>
            </p:nvPr>
          </p:nvCxnSpPr>
          <p:spPr>
            <a:xfrm>
              <a:off x="3686175" y="4462940"/>
              <a:ext cx="1771650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3" name="直接连接符 52"/>
            <p:cNvCxnSpPr/>
            <p:nvPr>
              <p:custDataLst>
                <p:tags r:id="rId33"/>
              </p:custDataLst>
            </p:nvPr>
          </p:nvCxnSpPr>
          <p:spPr>
            <a:xfrm>
              <a:off x="4324350" y="4462940"/>
              <a:ext cx="495300" cy="0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2052" name="组合 2051"/>
          <p:cNvGrpSpPr/>
          <p:nvPr>
            <p:custDataLst>
              <p:tags r:id="rId34"/>
            </p:custDataLst>
          </p:nvPr>
        </p:nvGrpSpPr>
        <p:grpSpPr>
          <a:xfrm>
            <a:off x="7847965" y="3858895"/>
            <a:ext cx="1958975" cy="1808480"/>
            <a:chOff x="6267450" y="4065033"/>
            <a:chExt cx="1933575" cy="2195511"/>
          </a:xfrm>
        </p:grpSpPr>
        <p:sp>
          <p:nvSpPr>
            <p:cNvPr id="54" name="矩形 53"/>
            <p:cNvSpPr/>
            <p:nvPr>
              <p:custDataLst>
                <p:tags r:id="rId35"/>
              </p:custDataLst>
            </p:nvPr>
          </p:nvSpPr>
          <p:spPr>
            <a:xfrm>
              <a:off x="6267450" y="4065033"/>
              <a:ext cx="1933575" cy="2028824"/>
            </a:xfrm>
            <a:prstGeom prst="rect">
              <a:avLst/>
            </a:prstGeom>
            <a:solidFill>
              <a:schemeClr val="accent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32000" rIns="91440" bIns="14400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dirty="0">
                  <a:solidFill>
                    <a:schemeClr val="lt1"/>
                  </a:solidFill>
                </a:rPr>
                <a:t>.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55" name="矩形 54"/>
            <p:cNvSpPr/>
            <p:nvPr>
              <p:custDataLst>
                <p:tags r:id="rId36"/>
              </p:custDataLst>
            </p:nvPr>
          </p:nvSpPr>
          <p:spPr>
            <a:xfrm>
              <a:off x="6658173" y="5927169"/>
              <a:ext cx="1152128" cy="33337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7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56" name="TextBox 39"/>
            <p:cNvSpPr txBox="1"/>
            <p:nvPr>
              <p:custDataLst>
                <p:tags r:id="rId37"/>
              </p:custDataLst>
            </p:nvPr>
          </p:nvSpPr>
          <p:spPr>
            <a:xfrm>
              <a:off x="6267450" y="4065033"/>
              <a:ext cx="193357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10000"/>
            </a:bodyPr>
            <a:lstStyle/>
            <a:p>
              <a:pPr algn="ctr"/>
              <a:r>
                <a:rPr lang="zh-CN" altLang="en-US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面部卫生差的人群</a:t>
              </a:r>
              <a:endParaRPr lang="zh-CN" altLang="en-US" dirty="0">
                <a:solidFill>
                  <a:schemeClr val="l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cxnSp>
          <p:nvCxnSpPr>
            <p:cNvPr id="57" name="直接连接符 56"/>
            <p:cNvCxnSpPr/>
            <p:nvPr>
              <p:custDataLst>
                <p:tags r:id="rId38"/>
              </p:custDataLst>
            </p:nvPr>
          </p:nvCxnSpPr>
          <p:spPr>
            <a:xfrm>
              <a:off x="6348412" y="4462940"/>
              <a:ext cx="1771650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8" name="直接连接符 57"/>
            <p:cNvCxnSpPr/>
            <p:nvPr>
              <p:custDataLst>
                <p:tags r:id="rId39"/>
              </p:custDataLst>
            </p:nvPr>
          </p:nvCxnSpPr>
          <p:spPr>
            <a:xfrm>
              <a:off x="6986587" y="4462940"/>
              <a:ext cx="495300" cy="0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组合 58"/>
          <p:cNvGrpSpPr/>
          <p:nvPr>
            <p:custDataLst>
              <p:tags r:id="rId40"/>
            </p:custDataLst>
          </p:nvPr>
        </p:nvGrpSpPr>
        <p:grpSpPr>
          <a:xfrm>
            <a:off x="10081895" y="1708150"/>
            <a:ext cx="1958975" cy="1808480"/>
            <a:chOff x="6267450" y="4065033"/>
            <a:chExt cx="1933575" cy="2195511"/>
          </a:xfrm>
        </p:grpSpPr>
        <p:sp>
          <p:nvSpPr>
            <p:cNvPr id="60" name="矩形 59"/>
            <p:cNvSpPr/>
            <p:nvPr>
              <p:custDataLst>
                <p:tags r:id="rId41"/>
              </p:custDataLst>
            </p:nvPr>
          </p:nvSpPr>
          <p:spPr>
            <a:xfrm>
              <a:off x="6267450" y="4065033"/>
              <a:ext cx="1933575" cy="2028824"/>
            </a:xfrm>
            <a:prstGeom prst="rect">
              <a:avLst/>
            </a:prstGeom>
            <a:solidFill>
              <a:schemeClr val="accent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32000" rIns="91440" bIns="14400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dirty="0">
                  <a:solidFill>
                    <a:schemeClr val="lt1"/>
                  </a:solidFill>
                </a:rPr>
                <a:t>.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61" name="矩形 60"/>
            <p:cNvSpPr/>
            <p:nvPr>
              <p:custDataLst>
                <p:tags r:id="rId42"/>
              </p:custDataLst>
            </p:nvPr>
          </p:nvSpPr>
          <p:spPr>
            <a:xfrm>
              <a:off x="6658173" y="5927169"/>
              <a:ext cx="1152128" cy="33337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4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62" name="TextBox 39"/>
            <p:cNvSpPr txBox="1"/>
            <p:nvPr>
              <p:custDataLst>
                <p:tags r:id="rId43"/>
              </p:custDataLst>
            </p:nvPr>
          </p:nvSpPr>
          <p:spPr>
            <a:xfrm>
              <a:off x="6267450" y="4065033"/>
              <a:ext cx="193357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10000"/>
            </a:bodyPr>
            <a:lstStyle/>
            <a:p>
              <a:pPr algn="ctr"/>
              <a:r>
                <a:rPr lang="zh-CN" altLang="zh-CN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其他眼疾的患者</a:t>
              </a:r>
              <a:endParaRPr lang="zh-CN" altLang="zh-CN" dirty="0">
                <a:solidFill>
                  <a:schemeClr val="l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cxnSp>
          <p:nvCxnSpPr>
            <p:cNvPr id="63" name="直接连接符 62"/>
            <p:cNvCxnSpPr/>
            <p:nvPr>
              <p:custDataLst>
                <p:tags r:id="rId44"/>
              </p:custDataLst>
            </p:nvPr>
          </p:nvCxnSpPr>
          <p:spPr>
            <a:xfrm>
              <a:off x="6348412" y="4462940"/>
              <a:ext cx="1771650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4" name="直接连接符 63"/>
            <p:cNvCxnSpPr/>
            <p:nvPr>
              <p:custDataLst>
                <p:tags r:id="rId45"/>
              </p:custDataLst>
            </p:nvPr>
          </p:nvCxnSpPr>
          <p:spPr>
            <a:xfrm>
              <a:off x="6986587" y="4462940"/>
              <a:ext cx="495300" cy="0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65" name="组合 64"/>
          <p:cNvGrpSpPr/>
          <p:nvPr>
            <p:custDataLst>
              <p:tags r:id="rId46"/>
            </p:custDataLst>
          </p:nvPr>
        </p:nvGrpSpPr>
        <p:grpSpPr>
          <a:xfrm>
            <a:off x="10081895" y="3849370"/>
            <a:ext cx="1958975" cy="1808480"/>
            <a:chOff x="3605213" y="4065033"/>
            <a:chExt cx="1933575" cy="2195511"/>
          </a:xfrm>
        </p:grpSpPr>
        <p:sp>
          <p:nvSpPr>
            <p:cNvPr id="66" name="矩形 65"/>
            <p:cNvSpPr/>
            <p:nvPr>
              <p:custDataLst>
                <p:tags r:id="rId47"/>
              </p:custDataLst>
            </p:nvPr>
          </p:nvSpPr>
          <p:spPr>
            <a:xfrm>
              <a:off x="3605213" y="4065033"/>
              <a:ext cx="1933575" cy="2028824"/>
            </a:xfrm>
            <a:prstGeom prst="rect">
              <a:avLst/>
            </a:prstGeom>
            <a:solidFill>
              <a:schemeClr val="accent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32000" rIns="91440" bIns="14400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dirty="0">
                  <a:solidFill>
                    <a:schemeClr val="lt1"/>
                  </a:solidFill>
                </a:rPr>
                <a:t>.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67" name="矩形 66"/>
            <p:cNvSpPr/>
            <p:nvPr>
              <p:custDataLst>
                <p:tags r:id="rId48"/>
              </p:custDataLst>
            </p:nvPr>
          </p:nvSpPr>
          <p:spPr>
            <a:xfrm>
              <a:off x="3995936" y="5927169"/>
              <a:ext cx="1152128" cy="33337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8</a:t>
              </a:r>
              <a:endParaRPr lang="en-US" altLang="zh-CN" dirty="0">
                <a:solidFill>
                  <a:schemeClr val="lt1"/>
                </a:solidFill>
              </a:endParaRPr>
            </a:p>
          </p:txBody>
        </p:sp>
        <p:sp>
          <p:nvSpPr>
            <p:cNvPr id="68" name="TextBox 33"/>
            <p:cNvSpPr txBox="1"/>
            <p:nvPr>
              <p:custDataLst>
                <p:tags r:id="rId49"/>
              </p:custDataLst>
            </p:nvPr>
          </p:nvSpPr>
          <p:spPr>
            <a:xfrm>
              <a:off x="3605213" y="4065033"/>
              <a:ext cx="193357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10000"/>
            </a:bodyPr>
            <a:lstStyle/>
            <a:p>
              <a:pPr algn="ctr"/>
              <a:r>
                <a:rPr lang="zh-CN" altLang="en-US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痤疮</a:t>
              </a:r>
              <a:r>
                <a:rPr lang="en-US" altLang="zh-CN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/</a:t>
              </a:r>
              <a:r>
                <a:rPr lang="zh-CN" altLang="en-US" dirty="0">
                  <a:solidFill>
                    <a:schemeClr val="l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酒渣鼻患者</a:t>
              </a:r>
              <a:endParaRPr lang="zh-CN" altLang="en-US" dirty="0">
                <a:solidFill>
                  <a:schemeClr val="l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cxnSp>
          <p:nvCxnSpPr>
            <p:cNvPr id="69" name="直接连接符 68"/>
            <p:cNvCxnSpPr/>
            <p:nvPr>
              <p:custDataLst>
                <p:tags r:id="rId50"/>
              </p:custDataLst>
            </p:nvPr>
          </p:nvCxnSpPr>
          <p:spPr>
            <a:xfrm>
              <a:off x="3686175" y="4462940"/>
              <a:ext cx="1771650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70" name="直接连接符 69"/>
            <p:cNvCxnSpPr/>
            <p:nvPr>
              <p:custDataLst>
                <p:tags r:id="rId51"/>
              </p:custDataLst>
            </p:nvPr>
          </p:nvCxnSpPr>
          <p:spPr>
            <a:xfrm>
              <a:off x="4324350" y="4462940"/>
              <a:ext cx="495300" cy="0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</p:grpSp>
      <p:pic>
        <p:nvPicPr>
          <p:cNvPr id="71" name="图片 70" descr="swollen-eyelid-330x220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3716655" y="2226310"/>
            <a:ext cx="1382395" cy="922020"/>
          </a:xfrm>
          <a:prstGeom prst="rect">
            <a:avLst/>
          </a:prstGeom>
        </p:spPr>
      </p:pic>
      <p:pic>
        <p:nvPicPr>
          <p:cNvPr id="72" name="图片 71" descr="倒睫2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55"/>
          <a:srcRect t="7846" b="6115"/>
          <a:stretch>
            <a:fillRect/>
          </a:stretch>
        </p:blipFill>
        <p:spPr>
          <a:xfrm>
            <a:off x="5991225" y="2109470"/>
            <a:ext cx="1400810" cy="1142365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57"/>
          <a:stretch>
            <a:fillRect/>
          </a:stretch>
        </p:blipFill>
        <p:spPr>
          <a:xfrm>
            <a:off x="10275570" y="2201545"/>
            <a:ext cx="1504950" cy="972185"/>
          </a:xfrm>
          <a:prstGeom prst="rect">
            <a:avLst/>
          </a:prstGeom>
        </p:spPr>
      </p:pic>
      <p:pic>
        <p:nvPicPr>
          <p:cNvPr id="74" name="图片 73" descr="e672dc5bc4cc6815a31a56849bcac9aa"/>
          <p:cNvPicPr>
            <a:picLocks noChangeAspect="1"/>
          </p:cNvPicPr>
          <p:nvPr>
            <p:custDataLst>
              <p:tags r:id="rId58"/>
            </p:custDataLst>
          </p:nvPr>
        </p:nvPicPr>
        <p:blipFill>
          <a:blip r:embed="rId59"/>
          <a:stretch>
            <a:fillRect/>
          </a:stretch>
        </p:blipFill>
        <p:spPr>
          <a:xfrm>
            <a:off x="4029075" y="4274185"/>
            <a:ext cx="679450" cy="1085215"/>
          </a:xfrm>
          <a:prstGeom prst="rect">
            <a:avLst/>
          </a:prstGeom>
        </p:spPr>
      </p:pic>
      <p:pic>
        <p:nvPicPr>
          <p:cNvPr id="75" name="图片 74" descr="aid91631-v4-728px-Get-Rid-of-Acne-if-You-Have-Fair-Skin-Step-1-Version-2"/>
          <p:cNvPicPr>
            <a:picLocks noChangeAspect="1"/>
          </p:cNvPicPr>
          <p:nvPr>
            <p:custDataLst>
              <p:tags r:id="rId60"/>
            </p:custDataLst>
          </p:nvPr>
        </p:nvPicPr>
        <p:blipFill>
          <a:blip r:embed="rId61"/>
          <a:srcRect t="8356"/>
          <a:stretch>
            <a:fillRect/>
          </a:stretch>
        </p:blipFill>
        <p:spPr>
          <a:xfrm>
            <a:off x="10275570" y="4274185"/>
            <a:ext cx="1504950" cy="1035050"/>
          </a:xfrm>
          <a:prstGeom prst="rect">
            <a:avLst/>
          </a:prstGeom>
        </p:spPr>
      </p:pic>
      <p:pic>
        <p:nvPicPr>
          <p:cNvPr id="76" name="图片 75" descr="画眼线"/>
          <p:cNvPicPr>
            <a:picLocks noChangeAspect="1"/>
          </p:cNvPicPr>
          <p:nvPr>
            <p:custDataLst>
              <p:tags r:id="rId62"/>
            </p:custDataLst>
          </p:nvPr>
        </p:nvPicPr>
        <p:blipFill>
          <a:blip r:embed="rId63"/>
          <a:stretch>
            <a:fillRect/>
          </a:stretch>
        </p:blipFill>
        <p:spPr>
          <a:xfrm>
            <a:off x="5881370" y="4235450"/>
            <a:ext cx="1513840" cy="1135380"/>
          </a:xfrm>
          <a:prstGeom prst="rect">
            <a:avLst/>
          </a:prstGeom>
        </p:spPr>
      </p:pic>
      <p:pic>
        <p:nvPicPr>
          <p:cNvPr id="77" name="图片 76" descr="微信截图_20190104121022"/>
          <p:cNvPicPr>
            <a:picLocks noChangeAspect="1"/>
          </p:cNvPicPr>
          <p:nvPr>
            <p:custDataLst>
              <p:tags r:id="rId64"/>
            </p:custDataLst>
          </p:nvPr>
        </p:nvPicPr>
        <p:blipFill>
          <a:blip r:embed="rId65"/>
          <a:stretch>
            <a:fillRect/>
          </a:stretch>
        </p:blipFill>
        <p:spPr>
          <a:xfrm>
            <a:off x="7854315" y="4274185"/>
            <a:ext cx="1960245" cy="959485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>
            <p:custDataLst>
              <p:tags r:id="rId66"/>
            </p:custDataLst>
          </p:nvPr>
        </p:nvPicPr>
        <p:blipFill>
          <a:blip r:embed="rId67"/>
          <a:stretch>
            <a:fillRect/>
          </a:stretch>
        </p:blipFill>
        <p:spPr>
          <a:xfrm>
            <a:off x="8117205" y="2115185"/>
            <a:ext cx="1420495" cy="11366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  <p:custDataLst>
              <p:tags r:id="rId68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蠕形螨易患人群</a:t>
            </a:r>
            <a:endParaRPr lang="zh-CN" altLang="en-US" dirty="0">
              <a:sym typeface="+mn-ea"/>
            </a:endParaRPr>
          </a:p>
        </p:txBody>
      </p:sp>
    </p:spTree>
    <p:custDataLst>
      <p:tags r:id="rId6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文本框 68"/>
          <p:cNvSpPr txBox="1"/>
          <p:nvPr>
            <p:custDataLst>
              <p:tags r:id="rId1"/>
            </p:custDataLst>
          </p:nvPr>
        </p:nvSpPr>
        <p:spPr>
          <a:xfrm>
            <a:off x="2614930" y="966788"/>
            <a:ext cx="6962775" cy="321945"/>
          </a:xfrm>
          <a:prstGeom prst="rect">
            <a:avLst/>
          </a:prstGeom>
          <a:noFill/>
          <a:ln w="9525">
            <a:noFill/>
          </a:ln>
        </p:spPr>
        <p:txBody>
          <a:bodyPr wrap="square" bIns="0">
            <a:noAutofit/>
          </a:bodyPr>
          <a:lstStyle/>
          <a:p>
            <a:pPr indent="0" algn="ctr"/>
            <a:r>
              <a:rPr lang="zh-CN" altLang="en-US" b="0" spc="30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通过问诊基本确定干眼类型及病因</a:t>
            </a:r>
            <a:endParaRPr lang="zh-CN" altLang="en-US" b="0" spc="30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</p:txBody>
      </p:sp>
      <p:cxnSp>
        <p:nvCxnSpPr>
          <p:cNvPr id="72" name="直接连接符 71"/>
          <p:cNvCxnSpPr/>
          <p:nvPr>
            <p:custDataLst>
              <p:tags r:id="rId2"/>
            </p:custDataLst>
          </p:nvPr>
        </p:nvCxnSpPr>
        <p:spPr>
          <a:xfrm flipH="1">
            <a:off x="3017520" y="1127760"/>
            <a:ext cx="1012825" cy="0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headEnd type="none"/>
            <a:tailEnd type="triangle"/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cxnSp>
        <p:nvCxnSpPr>
          <p:cNvPr id="75" name="直接连接符 74"/>
          <p:cNvCxnSpPr/>
          <p:nvPr>
            <p:custDataLst>
              <p:tags r:id="rId3"/>
            </p:custDataLst>
          </p:nvPr>
        </p:nvCxnSpPr>
        <p:spPr>
          <a:xfrm>
            <a:off x="8146415" y="1128395"/>
            <a:ext cx="1012825" cy="0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headEnd type="none"/>
            <a:tailEnd type="triangle"/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77" name="等腰三角形 76"/>
          <p:cNvSpPr/>
          <p:nvPr>
            <p:custDataLst>
              <p:tags r:id="rId4"/>
            </p:custDataLst>
          </p:nvPr>
        </p:nvSpPr>
        <p:spPr>
          <a:xfrm rot="16200000">
            <a:off x="833120" y="362585"/>
            <a:ext cx="313690" cy="27051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9" name="等腰三角形 78"/>
          <p:cNvSpPr/>
          <p:nvPr>
            <p:custDataLst>
              <p:tags r:id="rId5"/>
            </p:custDataLst>
          </p:nvPr>
        </p:nvSpPr>
        <p:spPr>
          <a:xfrm rot="16200000">
            <a:off x="568325" y="362585"/>
            <a:ext cx="313690" cy="27051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0" name="等腰三角形 79"/>
          <p:cNvSpPr/>
          <p:nvPr>
            <p:custDataLst>
              <p:tags r:id="rId6"/>
            </p:custDataLst>
          </p:nvPr>
        </p:nvSpPr>
        <p:spPr>
          <a:xfrm rot="16200000">
            <a:off x="297815" y="362585"/>
            <a:ext cx="313690" cy="27051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3" name="等腰三角形 82"/>
          <p:cNvSpPr/>
          <p:nvPr>
            <p:custDataLst>
              <p:tags r:id="rId7"/>
            </p:custDataLst>
          </p:nvPr>
        </p:nvSpPr>
        <p:spPr>
          <a:xfrm rot="5400000">
            <a:off x="10876280" y="6193155"/>
            <a:ext cx="313690" cy="27051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4" name="等腰三角形 83"/>
          <p:cNvSpPr/>
          <p:nvPr>
            <p:custDataLst>
              <p:tags r:id="rId8"/>
            </p:custDataLst>
          </p:nvPr>
        </p:nvSpPr>
        <p:spPr>
          <a:xfrm rot="5400000">
            <a:off x="11141075" y="6193155"/>
            <a:ext cx="313690" cy="27051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5" name="等腰三角形 84"/>
          <p:cNvSpPr/>
          <p:nvPr>
            <p:custDataLst>
              <p:tags r:id="rId9"/>
            </p:custDataLst>
          </p:nvPr>
        </p:nvSpPr>
        <p:spPr>
          <a:xfrm rot="5400000">
            <a:off x="11411585" y="6193155"/>
            <a:ext cx="313690" cy="270510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0"/>
            </p:custDataLst>
          </p:nvPr>
        </p:nvSpPr>
        <p:spPr>
          <a:xfrm>
            <a:off x="1056005" y="2243455"/>
            <a:ext cx="3508375" cy="664210"/>
          </a:xfrm>
          <a:prstGeom prst="rect">
            <a:avLst/>
          </a:prstGeom>
          <a:noFill/>
        </p:spPr>
        <p:txBody>
          <a:bodyPr wrap="square" rtlCol="0"/>
          <a:lstStyle/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何种症状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 严重程度*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 出现时间及持续时间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 起病过程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 诱因和缓解条件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 伴随症状（口干、欲哭无泪？）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</p:txBody>
      </p:sp>
      <p:sp>
        <p:nvSpPr>
          <p:cNvPr id="50" name="文本框 49"/>
          <p:cNvSpPr txBox="1"/>
          <p:nvPr>
            <p:custDataLst>
              <p:tags r:id="rId11"/>
            </p:custDataLst>
          </p:nvPr>
        </p:nvSpPr>
        <p:spPr>
          <a:xfrm>
            <a:off x="2924810" y="1844675"/>
            <a:ext cx="1693545" cy="39878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r"/>
            <a:r>
              <a:rPr lang="zh-CN" altLang="en-US" sz="2000" spc="300">
                <a:solidFill>
                  <a:schemeClr val="accent1"/>
                </a:solidFill>
              </a:rPr>
              <a:t>症状</a:t>
            </a:r>
            <a:endParaRPr lang="zh-CN" altLang="en-US" sz="2000" spc="300">
              <a:solidFill>
                <a:schemeClr val="accent1"/>
              </a:solidFill>
            </a:endParaRPr>
          </a:p>
        </p:txBody>
      </p:sp>
      <p:sp>
        <p:nvSpPr>
          <p:cNvPr id="59" name="文本框 58"/>
          <p:cNvSpPr txBox="1"/>
          <p:nvPr>
            <p:custDataLst>
              <p:tags r:id="rId12"/>
            </p:custDataLst>
          </p:nvPr>
        </p:nvSpPr>
        <p:spPr>
          <a:xfrm>
            <a:off x="7860030" y="2327910"/>
            <a:ext cx="3175635" cy="664210"/>
          </a:xfrm>
          <a:prstGeom prst="rect">
            <a:avLst/>
          </a:prstGeom>
          <a:noFill/>
        </p:spPr>
        <p:txBody>
          <a:bodyPr wrap="square" rtlCol="0"/>
          <a:lstStyle/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全身/眼部疾病史*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手术/外伤史*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全身/眼部药物治疗史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角膜接触镜配戴情况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环境因素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生活因素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uFillTx/>
            </a:endParaRPr>
          </a:p>
        </p:txBody>
      </p:sp>
      <p:sp>
        <p:nvSpPr>
          <p:cNvPr id="60" name="文本框 59"/>
          <p:cNvSpPr txBox="1"/>
          <p:nvPr>
            <p:custDataLst>
              <p:tags r:id="rId13"/>
            </p:custDataLst>
          </p:nvPr>
        </p:nvSpPr>
        <p:spPr>
          <a:xfrm>
            <a:off x="7806055" y="1929130"/>
            <a:ext cx="1693545" cy="39878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l"/>
            <a:r>
              <a:rPr lang="zh-CN" altLang="en-US" sz="2000" spc="300">
                <a:solidFill>
                  <a:schemeClr val="accent2"/>
                </a:solidFill>
              </a:rPr>
              <a:t>危险因素</a:t>
            </a:r>
            <a:endParaRPr lang="zh-CN" altLang="en-US" sz="2000" spc="300">
              <a:solidFill>
                <a:schemeClr val="accent2"/>
              </a:solidFill>
            </a:endParaRPr>
          </a:p>
        </p:txBody>
      </p:sp>
      <p:sp>
        <p:nvSpPr>
          <p:cNvPr id="74" name="文本框 73"/>
          <p:cNvSpPr txBox="1"/>
          <p:nvPr>
            <p:custDataLst>
              <p:tags r:id="rId14"/>
            </p:custDataLst>
          </p:nvPr>
        </p:nvSpPr>
        <p:spPr>
          <a:xfrm>
            <a:off x="5631180" y="3178810"/>
            <a:ext cx="892175" cy="617220"/>
          </a:xfrm>
          <a:prstGeom prst="rect">
            <a:avLst/>
          </a:prstGeom>
          <a:noFill/>
          <a:ln w="9525">
            <a:noFill/>
          </a:ln>
        </p:spPr>
        <p:txBody>
          <a:bodyPr wrap="square" bIns="0">
            <a:normAutofit/>
          </a:bodyPr>
          <a:lstStyle/>
          <a:p>
            <a:pPr indent="0" algn="ctr"/>
            <a:r>
              <a:rPr lang="zh-CN" altLang="en-US" sz="2400" b="0" spc="300">
                <a:solidFill>
                  <a:schemeClr val="accent1"/>
                </a:solidFill>
                <a:uFillTx/>
              </a:rPr>
              <a:t>问诊</a:t>
            </a:r>
            <a:endParaRPr lang="zh-CN" altLang="en-US" sz="2400" b="0" spc="300">
              <a:solidFill>
                <a:schemeClr val="accent1"/>
              </a:solidFill>
              <a:uFillTx/>
            </a:endParaRPr>
          </a:p>
        </p:txBody>
      </p:sp>
      <p:sp>
        <p:nvSpPr>
          <p:cNvPr id="136" name="空心弧 135"/>
          <p:cNvSpPr/>
          <p:nvPr>
            <p:custDataLst>
              <p:tags r:id="rId15"/>
            </p:custDataLst>
          </p:nvPr>
        </p:nvSpPr>
        <p:spPr>
          <a:xfrm flipH="1">
            <a:off x="4832985" y="2033270"/>
            <a:ext cx="2758440" cy="2758440"/>
          </a:xfrm>
          <a:prstGeom prst="blockArc">
            <a:avLst>
              <a:gd name="adj1" fmla="val 5392086"/>
              <a:gd name="adj2" fmla="val 16194937"/>
              <a:gd name="adj3" fmla="val 3436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4" name="空心弧 3"/>
          <p:cNvSpPr/>
          <p:nvPr>
            <p:custDataLst>
              <p:tags r:id="rId16"/>
            </p:custDataLst>
          </p:nvPr>
        </p:nvSpPr>
        <p:spPr>
          <a:xfrm>
            <a:off x="4564380" y="2033270"/>
            <a:ext cx="2758440" cy="2758440"/>
          </a:xfrm>
          <a:prstGeom prst="blockArc">
            <a:avLst>
              <a:gd name="adj1" fmla="val 5392086"/>
              <a:gd name="adj2" fmla="val 16194937"/>
              <a:gd name="adj3" fmla="val 3436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13" name="图片 12" descr="32313538333630393b32313538333731303bbdbbd7f7d2b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85305" y="3178810"/>
            <a:ext cx="467995" cy="467995"/>
          </a:xfrm>
          <a:prstGeom prst="rect">
            <a:avLst/>
          </a:prstGeom>
        </p:spPr>
      </p:pic>
      <p:pic>
        <p:nvPicPr>
          <p:cNvPr id="5" name="图片 4" descr="32313538333630393b32313538333731333bbdb1d1a7bdf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831080" y="3178810"/>
            <a:ext cx="467995" cy="467995"/>
          </a:xfrm>
          <a:prstGeom prst="rect">
            <a:avLst/>
          </a:prstGeom>
        </p:spPr>
      </p:pic>
      <p:sp>
        <p:nvSpPr>
          <p:cNvPr id="18" name="空心弧 17"/>
          <p:cNvSpPr/>
          <p:nvPr>
            <p:custDataLst>
              <p:tags r:id="rId23"/>
            </p:custDataLst>
          </p:nvPr>
        </p:nvSpPr>
        <p:spPr>
          <a:xfrm>
            <a:off x="4458970" y="1929130"/>
            <a:ext cx="2833370" cy="2967355"/>
          </a:xfrm>
          <a:prstGeom prst="blockArc">
            <a:avLst>
              <a:gd name="adj1" fmla="val 5362735"/>
              <a:gd name="adj2" fmla="val 16341262"/>
              <a:gd name="adj3" fmla="val 89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9" name="等腰三角形 18"/>
          <p:cNvSpPr/>
          <p:nvPr>
            <p:custDataLst>
              <p:tags r:id="rId24"/>
            </p:custDataLst>
          </p:nvPr>
        </p:nvSpPr>
        <p:spPr>
          <a:xfrm rot="5400000">
            <a:off x="5855970" y="4836160"/>
            <a:ext cx="100330" cy="8636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>
            <p:custDataLst>
              <p:tags r:id="rId25"/>
            </p:custDataLst>
          </p:nvPr>
        </p:nvSpPr>
        <p:spPr>
          <a:xfrm rot="16200000">
            <a:off x="6212840" y="4836160"/>
            <a:ext cx="100330" cy="8636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7" name="圆角矩形 136"/>
          <p:cNvSpPr/>
          <p:nvPr>
            <p:custDataLst>
              <p:tags r:id="rId26"/>
            </p:custDataLst>
          </p:nvPr>
        </p:nvSpPr>
        <p:spPr>
          <a:xfrm>
            <a:off x="5593080" y="3056890"/>
            <a:ext cx="969010" cy="711835"/>
          </a:xfrm>
          <a:prstGeom prst="roundRect">
            <a:avLst>
              <a:gd name="adj" fmla="val 50000"/>
            </a:avLst>
          </a:prstGeom>
          <a:noFill/>
          <a:ln>
            <a:solidFill>
              <a:srgbClr val="7578EC">
                <a:lumMod val="40000"/>
                <a:lumOff val="60000"/>
              </a:srgbClr>
            </a:solidFill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9" name="空心弧 138"/>
          <p:cNvSpPr/>
          <p:nvPr>
            <p:custDataLst>
              <p:tags r:id="rId27"/>
            </p:custDataLst>
          </p:nvPr>
        </p:nvSpPr>
        <p:spPr>
          <a:xfrm flipH="1">
            <a:off x="4875530" y="1928495"/>
            <a:ext cx="2833370" cy="2967355"/>
          </a:xfrm>
          <a:prstGeom prst="blockArc">
            <a:avLst>
              <a:gd name="adj1" fmla="val 5362735"/>
              <a:gd name="adj2" fmla="val 16341262"/>
              <a:gd name="adj3" fmla="val 89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干眼诊疗流程第一步：问诊</a:t>
            </a:r>
            <a:endParaRPr lang="zh-CN" altLang="en-US" dirty="0">
              <a:sym typeface="+mn-ea"/>
            </a:endParaRPr>
          </a:p>
        </p:txBody>
      </p:sp>
    </p:spTree>
    <p:custDataLst>
      <p:tags r:id="rId2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91490" y="1466850"/>
            <a:ext cx="6219190" cy="4156710"/>
          </a:xfrm>
          <a:prstGeom prst="rect">
            <a:avLst/>
          </a:prstGeom>
          <a:noFill/>
        </p:spPr>
        <p:txBody>
          <a:bodyPr wrap="square" rtlCol="0"/>
          <a:lstStyle/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物理治疗：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charset="-122"/>
            </a:endParaRPr>
          </a:p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600" dirty="0">
                <a:solidFill>
                  <a:schemeClr val="tx1"/>
                </a:solidFill>
                <a:cs typeface="微软雅黑" panose="020B0503020204020204" charset="-122"/>
              </a:rPr>
              <a:t>清洁睑缘、睑板腺按摩、强脉冲光、茶树油湿巾、除螨棉片</a:t>
            </a:r>
            <a:endParaRPr lang="zh-CN" altLang="en-US" sz="1600" dirty="0">
              <a:solidFill>
                <a:schemeClr val="tx1"/>
              </a:solidFill>
              <a:cs typeface="微软雅黑" panose="020B0503020204020204" charset="-122"/>
            </a:endParaRPr>
          </a:p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600" dirty="0">
                <a:solidFill>
                  <a:schemeClr val="tx1"/>
                </a:solidFill>
                <a:cs typeface="微软雅黑" panose="020B0503020204020204" charset="-122"/>
              </a:rPr>
              <a:t>药物治疗：</a:t>
            </a:r>
            <a:endParaRPr lang="zh-CN" altLang="en-US" sz="1600" dirty="0">
              <a:solidFill>
                <a:schemeClr val="tx1"/>
              </a:solidFill>
              <a:cs typeface="微软雅黑" panose="020B0503020204020204" charset="-122"/>
            </a:endParaRPr>
          </a:p>
          <a:p>
            <a:pPr lvl="0" indent="0" algn="l" font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  <a:sym typeface="+mn-ea"/>
              </a:rPr>
              <a:t>(1)甲硝唑:甲硝唑滴眼液浓度一般为2%。</a:t>
            </a:r>
            <a:r>
              <a:rPr lang="zh-CN" altLang="en-US" sz="16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微软雅黑" panose="020B0503020204020204" charset="-122"/>
                <a:sym typeface="+mn-ea"/>
              </a:rPr>
              <a:t>目前尚无商品药物，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  <a:sym typeface="+mn-ea"/>
              </a:rPr>
              <a:t>均 为临时配药。用甲硝唑滴眼液涂擦睑缘，当螨虫由毛囊爬 出进入另一个毛囊时起到杀伤作用。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charset="-122"/>
            </a:endParaRPr>
          </a:p>
          <a:p>
            <a:pPr lvl="0" indent="0" algn="l" font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  <a:sym typeface="+mn-ea"/>
              </a:rPr>
              <a:t>(2)茶树油:茶树油可以清除鱗屑，成分中含有的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  <a:sym typeface="+mn-ea"/>
              </a:rPr>
              <a:t>松油醇可有效杀伤螨虫</a:t>
            </a:r>
            <a:r>
              <a:rPr lang="zh-CN" altLang="en-US" sz="1600" dirty="0">
                <a:solidFill>
                  <a:srgbClr val="C00000"/>
                </a:solidFill>
                <a:cs typeface="微软雅黑" panose="020B0503020204020204" charset="-122"/>
                <a:sym typeface="+mn-ea"/>
              </a:rPr>
              <a:t>。（刺激性大，目前国内尚无药物）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全身治疗：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charset="-122"/>
            </a:endParaRPr>
          </a:p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蠕形螨脸缘炎患者若合并严重的酒渣鼻、红斑座疮、脂溢性皮炎等，除睑缘抗螨、抗炎治疗外,可口服伊维菌素、甲硝唑片等进行治疗。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>
            <a:off x="11378565" y="636905"/>
            <a:ext cx="20383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>
            <a:off x="11378565" y="711200"/>
            <a:ext cx="15557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344410" y="1881505"/>
            <a:ext cx="3442970" cy="332803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局部驱螨治疗为主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疗程一般为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2-3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个月，以避免复发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charset="-122"/>
              </a:rPr>
              <a:t>若伴有干眼、睑板腺功能障碍或角结膜病变，应同时予以治疗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99440" y="1119505"/>
            <a:ext cx="2385695" cy="347345"/>
          </a:xfrm>
          <a:prstGeom prst="rect">
            <a:avLst/>
          </a:prstGeom>
          <a:noFill/>
        </p:spPr>
        <p:txBody>
          <a:bodyPr wrap="square" rtlCol="0" anchor="ctr" anchorCtr="0"/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dirty="0">
                <a:solidFill>
                  <a:schemeClr val="accent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治疗方法：</a:t>
            </a:r>
            <a:endParaRPr lang="zh-CN" altLang="en-US" sz="2000" b="1" dirty="0">
              <a:solidFill>
                <a:schemeClr val="accent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548245" y="1397000"/>
            <a:ext cx="2096135" cy="347345"/>
          </a:xfrm>
          <a:prstGeom prst="rect">
            <a:avLst/>
          </a:prstGeom>
          <a:noFill/>
        </p:spPr>
        <p:txBody>
          <a:bodyPr wrap="square" rtlCol="0" anchor="ctr" anchorCtr="0"/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dirty="0">
                <a:solidFill>
                  <a:schemeClr val="accent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治疗原则：</a:t>
            </a:r>
            <a:endParaRPr lang="zh-CN" altLang="en-US" sz="2000" b="1" dirty="0">
              <a:solidFill>
                <a:schemeClr val="accent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除螨的治疗方法与原则</a:t>
            </a:r>
            <a:endParaRPr lang="zh-CN" altLang="en-US" dirty="0"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>
            <p:custDataLst>
              <p:tags r:id="rId1"/>
            </p:custDataLst>
          </p:nvPr>
        </p:nvSpPr>
        <p:spPr>
          <a:xfrm>
            <a:off x="1321767" y="1608558"/>
            <a:ext cx="1440335" cy="1440334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b="1" spc="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任意多边形 15"/>
          <p:cNvSpPr/>
          <p:nvPr>
            <p:custDataLst>
              <p:tags r:id="rId2"/>
            </p:custDataLst>
          </p:nvPr>
        </p:nvSpPr>
        <p:spPr>
          <a:xfrm>
            <a:off x="1279866" y="1505130"/>
            <a:ext cx="1585665" cy="1647191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779780" y="3371850"/>
            <a:ext cx="2280285" cy="249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1</a:t>
            </a:r>
            <a:r>
              <a:rPr lang="zh-CN" altLang="en-US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、</a:t>
            </a:r>
            <a:r>
              <a:rPr lang="en-US" altLang="zh-CN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40℃</a:t>
            </a:r>
            <a:r>
              <a:rPr lang="zh-CN" altLang="en-US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温度增加螨虫的活跃度，使之易于逸出皮肤表面；</a:t>
            </a:r>
            <a:endParaRPr lang="zh-CN" altLang="en-US" sz="1600" spc="150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2</a:t>
            </a:r>
            <a:r>
              <a:rPr lang="zh-CN" altLang="en-US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、促进睑酯熔化和睑板腺口开放，利于睑酯排出；</a:t>
            </a:r>
            <a:endParaRPr lang="zh-CN" altLang="en-US" sz="1600" spc="150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3</a:t>
            </a:r>
            <a:r>
              <a:rPr lang="zh-CN" altLang="en-US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、软化睑缘脂栓、痂皮、鳞屑等，利于清除</a:t>
            </a:r>
            <a:endParaRPr lang="zh-CN" altLang="en-US" sz="1600" spc="150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18" name="燕尾形 17"/>
          <p:cNvSpPr/>
          <p:nvPr>
            <p:custDataLst>
              <p:tags r:id="rId4"/>
            </p:custDataLst>
          </p:nvPr>
        </p:nvSpPr>
        <p:spPr>
          <a:xfrm>
            <a:off x="2920614" y="2062475"/>
            <a:ext cx="391273" cy="5325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燕尾形 18"/>
          <p:cNvSpPr/>
          <p:nvPr>
            <p:custDataLst>
              <p:tags r:id="rId5"/>
            </p:custDataLst>
          </p:nvPr>
        </p:nvSpPr>
        <p:spPr>
          <a:xfrm>
            <a:off x="5069249" y="2062475"/>
            <a:ext cx="391273" cy="5325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燕尾形 20"/>
          <p:cNvSpPr/>
          <p:nvPr>
            <p:custDataLst>
              <p:tags r:id="rId6"/>
            </p:custDataLst>
          </p:nvPr>
        </p:nvSpPr>
        <p:spPr>
          <a:xfrm>
            <a:off x="7217884" y="2062475"/>
            <a:ext cx="391273" cy="5325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椭圆 19"/>
          <p:cNvSpPr/>
          <p:nvPr>
            <p:custDataLst>
              <p:tags r:id="rId7"/>
            </p:custDataLst>
          </p:nvPr>
        </p:nvSpPr>
        <p:spPr>
          <a:xfrm>
            <a:off x="3434441" y="1608558"/>
            <a:ext cx="1440335" cy="1440334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b="1" spc="3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任意多边形 21"/>
          <p:cNvSpPr/>
          <p:nvPr>
            <p:custDataLst>
              <p:tags r:id="rId8"/>
            </p:custDataLst>
          </p:nvPr>
        </p:nvSpPr>
        <p:spPr>
          <a:xfrm>
            <a:off x="3392540" y="1505130"/>
            <a:ext cx="1585665" cy="1647191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3235325" y="3371850"/>
            <a:ext cx="1972945" cy="249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1</a:t>
            </a:r>
            <a:r>
              <a:rPr lang="zh-CN" altLang="en-US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、彻底清除细菌、病毒、真菌、排泄物、虫体等致病因子；</a:t>
            </a:r>
            <a:endParaRPr lang="zh-CN" altLang="en-US" sz="1600" spc="150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2</a:t>
            </a:r>
            <a:r>
              <a:rPr lang="zh-CN" altLang="en-US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、清除鳞屑、油脂、脂栓、化妆品残留等顽固性异物，</a:t>
            </a:r>
            <a:endParaRPr lang="zh-CN" altLang="en-US" sz="1600" spc="150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3" name="椭圆 22"/>
          <p:cNvSpPr/>
          <p:nvPr>
            <p:custDataLst>
              <p:tags r:id="rId10"/>
            </p:custDataLst>
          </p:nvPr>
        </p:nvSpPr>
        <p:spPr>
          <a:xfrm>
            <a:off x="5584055" y="1608558"/>
            <a:ext cx="1440335" cy="1440334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b="1" spc="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任意多边形 23"/>
          <p:cNvSpPr/>
          <p:nvPr>
            <p:custDataLst>
              <p:tags r:id="rId11"/>
            </p:custDataLst>
          </p:nvPr>
        </p:nvSpPr>
        <p:spPr>
          <a:xfrm>
            <a:off x="5542153" y="1505130"/>
            <a:ext cx="1585665" cy="1647191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2"/>
            </p:custDataLst>
          </p:nvPr>
        </p:nvSpPr>
        <p:spPr>
          <a:xfrm>
            <a:off x="5383690" y="3371538"/>
            <a:ext cx="1911026" cy="203789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辅助疏通睑板腺，促进异常睑脂及虫体排出</a:t>
            </a:r>
            <a:endParaRPr lang="zh-CN" altLang="en-US" sz="1600" spc="150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>
            <p:custDataLst>
              <p:tags r:id="rId13"/>
            </p:custDataLst>
          </p:nvPr>
        </p:nvSpPr>
        <p:spPr>
          <a:xfrm>
            <a:off x="7736909" y="1608558"/>
            <a:ext cx="1440335" cy="1440334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b="1" spc="3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任意多边形 25"/>
          <p:cNvSpPr/>
          <p:nvPr>
            <p:custDataLst>
              <p:tags r:id="rId14"/>
            </p:custDataLst>
          </p:nvPr>
        </p:nvSpPr>
        <p:spPr>
          <a:xfrm>
            <a:off x="7695006" y="1505130"/>
            <a:ext cx="1585665" cy="1647191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5"/>
            </p:custDataLst>
          </p:nvPr>
        </p:nvSpPr>
        <p:spPr>
          <a:xfrm>
            <a:off x="7532325" y="3371538"/>
            <a:ext cx="1911026" cy="203789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驻留配方、强效杀螨、抑菌抗炎、温和无刺激</a:t>
            </a:r>
            <a:endParaRPr lang="zh-CN" altLang="en-US" sz="1600" b="1" spc="150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39" name="燕尾形 38"/>
          <p:cNvSpPr/>
          <p:nvPr>
            <p:custDataLst>
              <p:tags r:id="rId16"/>
            </p:custDataLst>
          </p:nvPr>
        </p:nvSpPr>
        <p:spPr>
          <a:xfrm>
            <a:off x="9366520" y="2062475"/>
            <a:ext cx="391273" cy="5325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椭圆 40"/>
          <p:cNvSpPr/>
          <p:nvPr>
            <p:custDataLst>
              <p:tags r:id="rId17"/>
            </p:custDataLst>
          </p:nvPr>
        </p:nvSpPr>
        <p:spPr>
          <a:xfrm>
            <a:off x="9885548" y="1608558"/>
            <a:ext cx="1440335" cy="1440334"/>
          </a:xfrm>
          <a:prstGeom prst="ellipse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b="1" spc="3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任意多边形 41"/>
          <p:cNvSpPr/>
          <p:nvPr>
            <p:custDataLst>
              <p:tags r:id="rId18"/>
            </p:custDataLst>
          </p:nvPr>
        </p:nvSpPr>
        <p:spPr>
          <a:xfrm>
            <a:off x="9843645" y="1505130"/>
            <a:ext cx="1585665" cy="1647191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9"/>
            </p:custDataLst>
          </p:nvPr>
        </p:nvSpPr>
        <p:spPr>
          <a:xfrm>
            <a:off x="9680964" y="3371538"/>
            <a:ext cx="1911026" cy="203789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局部降温使毛细血管收缩，减少肿胀、疼痛</a:t>
            </a:r>
            <a:endParaRPr lang="zh-CN" altLang="en-US" sz="1600" b="1" spc="150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20"/>
            </p:custDataLst>
          </p:nvPr>
        </p:nvSpPr>
        <p:spPr>
          <a:xfrm>
            <a:off x="1410277" y="1809586"/>
            <a:ext cx="1263315" cy="1038278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>
                <a:solidFill>
                  <a:schemeClr val="tx1"/>
                </a:solidFill>
                <a:sym typeface="Arial" panose="020B0604020202020204" pitchFamily="34" charset="0"/>
              </a:rPr>
              <a:t>雾化熏蒸</a:t>
            </a:r>
            <a:endParaRPr lang="zh-CN" altLang="en-US" b="1" spc="30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b="1" spc="300">
                <a:solidFill>
                  <a:schemeClr val="tx1"/>
                </a:solidFill>
                <a:sym typeface="Arial" panose="020B0604020202020204" pitchFamily="34" charset="0"/>
              </a:rPr>
              <a:t>（带加热）</a:t>
            </a:r>
            <a:endParaRPr lang="zh-CN" altLang="en-US" b="1" spc="30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21"/>
            </p:custDataLst>
          </p:nvPr>
        </p:nvSpPr>
        <p:spPr>
          <a:xfrm>
            <a:off x="3553715" y="1809586"/>
            <a:ext cx="1263315" cy="1038278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>
                <a:solidFill>
                  <a:schemeClr val="tx1"/>
                </a:solidFill>
                <a:sym typeface="Arial" panose="020B0604020202020204" pitchFamily="34" charset="0"/>
              </a:rPr>
              <a:t>深度清洁</a:t>
            </a:r>
            <a:endParaRPr lang="zh-CN" altLang="en-US" b="1" spc="30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2"/>
            </p:custDataLst>
          </p:nvPr>
        </p:nvSpPr>
        <p:spPr>
          <a:xfrm>
            <a:off x="5584190" y="1809750"/>
            <a:ext cx="1543050" cy="103822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>
                <a:solidFill>
                  <a:schemeClr val="tx1"/>
                </a:solidFill>
                <a:sym typeface="Arial" panose="020B0604020202020204" pitchFamily="34" charset="0"/>
              </a:rPr>
              <a:t>睑板腺按摩</a:t>
            </a:r>
            <a:endParaRPr lang="zh-CN" altLang="en-US" b="1" spc="30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23"/>
            </p:custDataLst>
          </p:nvPr>
        </p:nvSpPr>
        <p:spPr>
          <a:xfrm>
            <a:off x="7825419" y="1809586"/>
            <a:ext cx="1263315" cy="1038278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>
                <a:solidFill>
                  <a:schemeClr val="tx1"/>
                </a:solidFill>
                <a:sym typeface="Arial" panose="020B0604020202020204" pitchFamily="34" charset="0"/>
              </a:rPr>
              <a:t>除螨治疗</a:t>
            </a:r>
            <a:endParaRPr lang="zh-CN" altLang="en-US" b="1" spc="30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24"/>
            </p:custDataLst>
          </p:nvPr>
        </p:nvSpPr>
        <p:spPr>
          <a:xfrm>
            <a:off x="10268585" y="1809750"/>
            <a:ext cx="968375" cy="103822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>
                <a:solidFill>
                  <a:schemeClr val="tx1"/>
                </a:solidFill>
                <a:sym typeface="Arial" panose="020B0604020202020204" pitchFamily="34" charset="0"/>
              </a:rPr>
              <a:t>冷敷</a:t>
            </a:r>
            <a:endParaRPr lang="zh-CN" altLang="en-US" b="1" spc="30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25"/>
            </p:custDataLst>
          </p:nvPr>
        </p:nvSpPr>
        <p:spPr>
          <a:xfrm>
            <a:off x="1764665" y="1021080"/>
            <a:ext cx="2957830" cy="48387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或用</a:t>
            </a:r>
            <a:r>
              <a:rPr lang="en-US" altLang="zh-CN" sz="2000" b="1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IPL</a:t>
            </a:r>
            <a:r>
              <a:rPr lang="zh-CN" altLang="en-US" sz="2000" b="1" spc="15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强脉冲光治疗</a:t>
            </a:r>
            <a:endParaRPr lang="zh-CN" altLang="en-US" sz="2000" b="1" spc="150">
              <a:solidFill>
                <a:schemeClr val="accent1">
                  <a:lumMod val="50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建议院内治疗流程</a:t>
            </a:r>
            <a:endParaRPr lang="zh-CN" altLang="en-US" dirty="0">
              <a:sym typeface="+mn-ea"/>
            </a:endParaRPr>
          </a:p>
        </p:txBody>
      </p:sp>
    </p:spTree>
    <p:custDataLst>
      <p:tags r:id="rId2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15"/>
          <p:cNvSpPr/>
          <p:nvPr>
            <p:custDataLst>
              <p:tags r:id="rId1"/>
            </p:custDataLst>
          </p:nvPr>
        </p:nvSpPr>
        <p:spPr>
          <a:xfrm rot="10800000" flipH="1">
            <a:off x="2292985" y="3796030"/>
            <a:ext cx="2507615" cy="374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0" y="0"/>
                </a:moveTo>
                <a:lnTo>
                  <a:pt x="0" y="21595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</a:p>
        </p:txBody>
      </p:sp>
      <p:sp>
        <p:nvSpPr>
          <p:cNvPr id="43" name="任意多边形 16"/>
          <p:cNvSpPr/>
          <p:nvPr>
            <p:custDataLst>
              <p:tags r:id="rId2"/>
            </p:custDataLst>
          </p:nvPr>
        </p:nvSpPr>
        <p:spPr>
          <a:xfrm rot="10800000" flipH="1">
            <a:off x="4871511" y="3443151"/>
            <a:ext cx="2549527" cy="353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</a:p>
        </p:txBody>
      </p:sp>
      <p:sp>
        <p:nvSpPr>
          <p:cNvPr id="45" name="任意多边形 18"/>
          <p:cNvSpPr/>
          <p:nvPr>
            <p:custDataLst>
              <p:tags r:id="rId3"/>
            </p:custDataLst>
          </p:nvPr>
        </p:nvSpPr>
        <p:spPr>
          <a:xfrm rot="10800000" flipH="1">
            <a:off x="7421039" y="3076742"/>
            <a:ext cx="1779784" cy="353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7" name="矩形 46"/>
          <p:cNvSpPr/>
          <p:nvPr>
            <p:custDataLst>
              <p:tags r:id="rId4"/>
            </p:custDataLst>
          </p:nvPr>
        </p:nvSpPr>
        <p:spPr>
          <a:xfrm>
            <a:off x="188609" y="5404757"/>
            <a:ext cx="1854202" cy="729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0000" tIns="0" rIns="90000" bIns="46800" anchor="t" anchorCtr="0">
            <a:normAutofit fontScale="90000"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1600" spc="150" dirty="0">
                <a:solidFill>
                  <a:schemeClr val="tx1"/>
                </a:solidFill>
              </a:rPr>
              <a:t>清除皮肤表面灰尘、细菌、化妆品残留</a:t>
            </a:r>
            <a:endParaRPr lang="zh-CN" altLang="en-US" sz="1600" spc="150" dirty="0">
              <a:solidFill>
                <a:schemeClr val="tx1"/>
              </a:solidFill>
            </a:endParaRPr>
          </a:p>
        </p:txBody>
      </p:sp>
      <p:sp>
        <p:nvSpPr>
          <p:cNvPr id="48" name="矩形 47"/>
          <p:cNvSpPr/>
          <p:nvPr>
            <p:custDataLst>
              <p:tags r:id="rId5"/>
            </p:custDataLst>
          </p:nvPr>
        </p:nvSpPr>
        <p:spPr>
          <a:xfrm>
            <a:off x="188609" y="4877482"/>
            <a:ext cx="1854202" cy="381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0000" tIns="46800" rIns="90000" bIns="0" anchor="ctr" anchorCtr="0">
            <a:normAutofit fontScale="92500" lnSpcReduction="10000"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1"/>
                </a:solidFill>
                <a:cs typeface="+mj-cs"/>
              </a:rPr>
              <a:t>治疗前清洁</a:t>
            </a:r>
            <a:endParaRPr lang="zh-CN" altLang="en-US" sz="2000" b="1" spc="300" dirty="0">
              <a:solidFill>
                <a:schemeClr val="accent1"/>
              </a:solidFill>
              <a:cs typeface="+mj-cs"/>
            </a:endParaRPr>
          </a:p>
        </p:txBody>
      </p:sp>
      <p:sp>
        <p:nvSpPr>
          <p:cNvPr id="49" name="矩形 48"/>
          <p:cNvSpPr/>
          <p:nvPr>
            <p:custDataLst>
              <p:tags r:id="rId6"/>
            </p:custDataLst>
          </p:nvPr>
        </p:nvSpPr>
        <p:spPr>
          <a:xfrm>
            <a:off x="2678418" y="4722910"/>
            <a:ext cx="1854202" cy="1095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0000" tIns="0" rIns="90000" bIns="46800" anchor="t" anchorCtr="0">
            <a:normAutofit fontScale="92500" lnSpcReduction="10000"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1600" spc="150">
                <a:solidFill>
                  <a:schemeClr val="tx1"/>
                </a:solidFill>
              </a:rPr>
              <a:t>抑制炎症、</a:t>
            </a:r>
            <a:endParaRPr lang="zh-CN" altLang="en-US" sz="1600" spc="150">
              <a:solidFill>
                <a:schemeClr val="tx1"/>
              </a:solidFill>
            </a:endParaRPr>
          </a:p>
          <a:p>
            <a:pPr algn="ctr" fontAlgn="auto">
              <a:lnSpc>
                <a:spcPct val="120000"/>
              </a:lnSpc>
            </a:pPr>
            <a:r>
              <a:rPr lang="zh-CN" altLang="en-US" sz="1600" spc="150">
                <a:solidFill>
                  <a:schemeClr val="tx1"/>
                </a:solidFill>
              </a:rPr>
              <a:t>杀灭微生物、</a:t>
            </a:r>
            <a:endParaRPr lang="zh-CN" altLang="en-US" sz="1600" spc="150">
              <a:solidFill>
                <a:schemeClr val="tx1"/>
              </a:solidFill>
            </a:endParaRPr>
          </a:p>
          <a:p>
            <a:pPr algn="ctr" fontAlgn="auto">
              <a:lnSpc>
                <a:spcPct val="120000"/>
              </a:lnSpc>
            </a:pPr>
            <a:r>
              <a:rPr lang="zh-CN" altLang="en-US" sz="1600" spc="150">
                <a:solidFill>
                  <a:schemeClr val="tx1"/>
                </a:solidFill>
              </a:rPr>
              <a:t>溶解睑酯、</a:t>
            </a:r>
            <a:endParaRPr lang="zh-CN" altLang="en-US" sz="1600" spc="150">
              <a:solidFill>
                <a:schemeClr val="tx1"/>
              </a:solidFill>
            </a:endParaRPr>
          </a:p>
          <a:p>
            <a:pPr algn="ctr" fontAlgn="auto">
              <a:lnSpc>
                <a:spcPct val="120000"/>
              </a:lnSpc>
            </a:pPr>
            <a:r>
              <a:rPr lang="zh-CN" altLang="en-US" sz="1600" spc="150">
                <a:solidFill>
                  <a:schemeClr val="tx1"/>
                </a:solidFill>
              </a:rPr>
              <a:t>恢复睑板腺功能</a:t>
            </a:r>
            <a:endParaRPr lang="zh-CN" altLang="en-US" sz="1400" spc="150">
              <a:solidFill>
                <a:schemeClr val="tx1"/>
              </a:solidFill>
            </a:endParaRPr>
          </a:p>
          <a:p>
            <a:pPr algn="ctr" fontAlgn="auto">
              <a:lnSpc>
                <a:spcPct val="120000"/>
              </a:lnSpc>
            </a:pPr>
            <a:endParaRPr lang="zh-CN" altLang="en-US" sz="1400" spc="150">
              <a:solidFill>
                <a:schemeClr val="tx1"/>
              </a:solidFill>
            </a:endParaRPr>
          </a:p>
        </p:txBody>
      </p:sp>
      <p:sp>
        <p:nvSpPr>
          <p:cNvPr id="50" name="矩形 49"/>
          <p:cNvSpPr/>
          <p:nvPr>
            <p:custDataLst>
              <p:tags r:id="rId7"/>
            </p:custDataLst>
          </p:nvPr>
        </p:nvSpPr>
        <p:spPr>
          <a:xfrm>
            <a:off x="2503170" y="3861435"/>
            <a:ext cx="2499995" cy="703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0000" tIns="46800" rIns="90000" bIns="0" anchor="ctr" anchorCtr="0"/>
          <a:lstStyle/>
          <a:p>
            <a:pPr algn="ctr" fontAlgn="auto">
              <a:lnSpc>
                <a:spcPct val="120000"/>
              </a:lnSpc>
            </a:pPr>
            <a:r>
              <a:rPr lang="zh-CN" altLang="en-US" b="1" spc="300">
                <a:solidFill>
                  <a:schemeClr val="accent1"/>
                </a:solidFill>
                <a:cs typeface="+mj-cs"/>
              </a:rPr>
              <a:t>雾化熏蒸（带加热）</a:t>
            </a:r>
            <a:endParaRPr lang="zh-CN" altLang="en-US" b="1" spc="300">
              <a:solidFill>
                <a:schemeClr val="accent1"/>
              </a:solidFill>
              <a:cs typeface="+mj-cs"/>
            </a:endParaRPr>
          </a:p>
          <a:p>
            <a:pPr algn="ctr" fontAlgn="auto">
              <a:lnSpc>
                <a:spcPct val="120000"/>
              </a:lnSpc>
            </a:pPr>
            <a:r>
              <a:rPr lang="zh-CN" altLang="en-US" b="1" spc="300">
                <a:solidFill>
                  <a:schemeClr val="accent1"/>
                </a:solidFill>
                <a:cs typeface="+mj-cs"/>
              </a:rPr>
              <a:t>或</a:t>
            </a:r>
            <a:r>
              <a:rPr lang="en-US" altLang="zh-CN" b="1" spc="300">
                <a:solidFill>
                  <a:schemeClr val="accent1"/>
                </a:solidFill>
                <a:cs typeface="+mj-cs"/>
              </a:rPr>
              <a:t>IPL</a:t>
            </a:r>
            <a:r>
              <a:rPr lang="zh-CN" altLang="en-US" b="1" spc="300">
                <a:solidFill>
                  <a:schemeClr val="accent1"/>
                </a:solidFill>
                <a:cs typeface="+mj-cs"/>
              </a:rPr>
              <a:t>治疗</a:t>
            </a:r>
            <a:endParaRPr lang="zh-CN" altLang="en-US" b="1" spc="300">
              <a:solidFill>
                <a:schemeClr val="accent1"/>
              </a:solidFill>
              <a:cs typeface="+mj-cs"/>
            </a:endParaRPr>
          </a:p>
        </p:txBody>
      </p:sp>
      <p:sp>
        <p:nvSpPr>
          <p:cNvPr id="51" name="矩形 50"/>
          <p:cNvSpPr/>
          <p:nvPr>
            <p:custDataLst>
              <p:tags r:id="rId8"/>
            </p:custDataLst>
          </p:nvPr>
        </p:nvSpPr>
        <p:spPr>
          <a:xfrm>
            <a:off x="5219492" y="4090363"/>
            <a:ext cx="1854202" cy="8259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0000" tIns="0" rIns="90000" bIns="46800" anchor="t" anchorCtr="0">
            <a:norm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 sz="1600" spc="150">
                <a:solidFill>
                  <a:schemeClr val="tx1"/>
                </a:solidFill>
              </a:rPr>
              <a:t>疏通睑板腺</a:t>
            </a:r>
            <a:endParaRPr lang="zh-CN" altLang="en-US" sz="1600" spc="150">
              <a:solidFill>
                <a:schemeClr val="tx1"/>
              </a:solidFill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sz="1600" spc="150">
                <a:solidFill>
                  <a:schemeClr val="tx1"/>
                </a:solidFill>
              </a:rPr>
              <a:t>排出异常睑酯</a:t>
            </a:r>
            <a:endParaRPr lang="zh-CN" altLang="en-US" sz="1600" spc="150">
              <a:solidFill>
                <a:schemeClr val="tx1"/>
              </a:solidFill>
            </a:endParaRPr>
          </a:p>
        </p:txBody>
      </p:sp>
      <p:sp>
        <p:nvSpPr>
          <p:cNvPr id="52" name="矩形 51"/>
          <p:cNvSpPr/>
          <p:nvPr>
            <p:custDataLst>
              <p:tags r:id="rId9"/>
            </p:custDataLst>
          </p:nvPr>
        </p:nvSpPr>
        <p:spPr>
          <a:xfrm>
            <a:off x="5387484" y="3621527"/>
            <a:ext cx="1854202" cy="381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0000" tIns="46800" rIns="90000" bIns="0" anchor="ctr" anchorCtr="0">
            <a:normAutofit fontScale="92500" lnSpcReduction="10000"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000" b="1" spc="300">
                <a:solidFill>
                  <a:schemeClr val="accent1"/>
                </a:solidFill>
                <a:cs typeface="+mj-cs"/>
              </a:rPr>
              <a:t>睑板腺按摩</a:t>
            </a:r>
            <a:endParaRPr lang="zh-CN" altLang="en-US" sz="2000" b="1" spc="300">
              <a:solidFill>
                <a:schemeClr val="accent1"/>
              </a:solidFill>
              <a:cs typeface="+mj-cs"/>
            </a:endParaRPr>
          </a:p>
        </p:txBody>
      </p:sp>
      <p:sp>
        <p:nvSpPr>
          <p:cNvPr id="53" name="矩形 52"/>
          <p:cNvSpPr/>
          <p:nvPr>
            <p:custDataLst>
              <p:tags r:id="rId10"/>
            </p:custDataLst>
          </p:nvPr>
        </p:nvSpPr>
        <p:spPr>
          <a:xfrm>
            <a:off x="7625546" y="3934537"/>
            <a:ext cx="1956455" cy="9822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0000" tIns="0" rIns="90000" bIns="46800" anchor="t" anchorCtr="0"/>
          <a:lstStyle/>
          <a:p>
            <a:pPr algn="ctr" fontAlgn="auto">
              <a:lnSpc>
                <a:spcPct val="120000"/>
              </a:lnSpc>
            </a:pPr>
            <a:r>
              <a:rPr lang="zh-CN" altLang="en-US" sz="1600" spc="150">
                <a:solidFill>
                  <a:schemeClr val="tx1"/>
                </a:solidFill>
              </a:rPr>
              <a:t>清除异常睑酯，</a:t>
            </a:r>
            <a:endParaRPr lang="zh-CN" altLang="en-US" sz="1600" spc="150">
              <a:solidFill>
                <a:schemeClr val="tx1"/>
              </a:solidFill>
            </a:endParaRPr>
          </a:p>
          <a:p>
            <a:pPr algn="ctr" fontAlgn="auto">
              <a:lnSpc>
                <a:spcPct val="120000"/>
              </a:lnSpc>
            </a:pPr>
            <a:r>
              <a:rPr lang="zh-CN" altLang="en-US" sz="1600" spc="150">
                <a:solidFill>
                  <a:schemeClr val="tx1"/>
                </a:solidFill>
              </a:rPr>
              <a:t>避免睑酯中细菌、螨虫的二次污染</a:t>
            </a:r>
            <a:endParaRPr lang="zh-CN" altLang="en-US" sz="1600" spc="150">
              <a:solidFill>
                <a:schemeClr val="tx1"/>
              </a:solidFill>
            </a:endParaRPr>
          </a:p>
        </p:txBody>
      </p:sp>
      <p:sp>
        <p:nvSpPr>
          <p:cNvPr id="54" name="矩形 53"/>
          <p:cNvSpPr/>
          <p:nvPr>
            <p:custDataLst>
              <p:tags r:id="rId11"/>
            </p:custDataLst>
          </p:nvPr>
        </p:nvSpPr>
        <p:spPr>
          <a:xfrm>
            <a:off x="7542039" y="3206263"/>
            <a:ext cx="1854202" cy="6555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0000" tIns="46800" rIns="90000" bIns="0" anchor="ctr" anchorCtr="0">
            <a:normAutofit fontScale="90000" lnSpcReduction="10000"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000" b="1" spc="300">
                <a:solidFill>
                  <a:schemeClr val="accent1"/>
                </a:solidFill>
                <a:cs typeface="+mj-cs"/>
              </a:rPr>
              <a:t>睑缘的清洁</a:t>
            </a:r>
            <a:endParaRPr lang="zh-CN" altLang="en-US" sz="2000" b="1" spc="300">
              <a:solidFill>
                <a:schemeClr val="accent1"/>
              </a:solidFill>
              <a:cs typeface="+mj-cs"/>
            </a:endParaRPr>
          </a:p>
          <a:p>
            <a:pPr algn="ctr" fontAlgn="auto">
              <a:lnSpc>
                <a:spcPct val="120000"/>
              </a:lnSpc>
            </a:pPr>
            <a:r>
              <a:rPr lang="zh-CN" altLang="en-US" sz="2000" b="1" spc="300">
                <a:solidFill>
                  <a:schemeClr val="accent1"/>
                </a:solidFill>
                <a:cs typeface="+mj-cs"/>
              </a:rPr>
              <a:t>（或除螨）</a:t>
            </a:r>
            <a:endParaRPr lang="zh-CN" altLang="en-US" sz="2000" b="1" spc="300">
              <a:solidFill>
                <a:schemeClr val="accent1"/>
              </a:solidFill>
              <a:cs typeface="+mj-cs"/>
            </a:endParaRPr>
          </a:p>
        </p:txBody>
      </p:sp>
      <p:sp>
        <p:nvSpPr>
          <p:cNvPr id="57" name="任意多边形 18"/>
          <p:cNvSpPr/>
          <p:nvPr>
            <p:custDataLst>
              <p:tags r:id="rId12"/>
            </p:custDataLst>
          </p:nvPr>
        </p:nvSpPr>
        <p:spPr>
          <a:xfrm rot="10800000" flipH="1">
            <a:off x="9200515" y="2722880"/>
            <a:ext cx="2125345" cy="353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59" name="矩形 58"/>
          <p:cNvSpPr/>
          <p:nvPr>
            <p:custDataLst>
              <p:tags r:id="rId13"/>
            </p:custDataLst>
          </p:nvPr>
        </p:nvSpPr>
        <p:spPr>
          <a:xfrm>
            <a:off x="9785348" y="3238075"/>
            <a:ext cx="1854202" cy="764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0000" tIns="0" rIns="90000" bIns="46800" anchor="t" anchorCtr="0">
            <a:norm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1600" spc="150">
                <a:solidFill>
                  <a:schemeClr val="tx1"/>
                </a:solidFill>
              </a:rPr>
              <a:t>舒缓、阵痛、消肿、抗炎</a:t>
            </a:r>
            <a:endParaRPr lang="zh-CN" altLang="en-US" sz="1600" spc="150">
              <a:solidFill>
                <a:schemeClr val="tx1"/>
              </a:solidFill>
            </a:endParaRPr>
          </a:p>
        </p:txBody>
      </p:sp>
      <p:sp>
        <p:nvSpPr>
          <p:cNvPr id="60" name="矩形 59"/>
          <p:cNvSpPr/>
          <p:nvPr>
            <p:custDataLst>
              <p:tags r:id="rId14"/>
            </p:custDataLst>
          </p:nvPr>
        </p:nvSpPr>
        <p:spPr>
          <a:xfrm>
            <a:off x="9785350" y="2825115"/>
            <a:ext cx="1432560" cy="381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0000" tIns="46800" rIns="90000" bIns="0" anchor="ctr" anchorCtr="0">
            <a:normAutofit fontScale="92500" lnSpcReduction="10000"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000" b="1" spc="300">
                <a:solidFill>
                  <a:schemeClr val="accent1"/>
                </a:solidFill>
                <a:cs typeface="+mj-cs"/>
              </a:rPr>
              <a:t>冷敷</a:t>
            </a:r>
            <a:endParaRPr lang="zh-CN" altLang="en-US" sz="2000" b="1" spc="300">
              <a:solidFill>
                <a:schemeClr val="accent1"/>
              </a:solidFill>
              <a:cs typeface="+mj-cs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49250" y="3165475"/>
            <a:ext cx="1294765" cy="16363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290820" y="2379345"/>
            <a:ext cx="1711960" cy="10401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868805" y="2667635"/>
            <a:ext cx="1355090" cy="1129665"/>
          </a:xfrm>
          <a:prstGeom prst="rect">
            <a:avLst/>
          </a:prstGeom>
        </p:spPr>
      </p:pic>
      <p:pic>
        <p:nvPicPr>
          <p:cNvPr id="6" name="图片 5" descr="OPL-I 设备外型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272148" y="1356465"/>
            <a:ext cx="1626161" cy="25813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176135" y="1190625"/>
            <a:ext cx="2219960" cy="2219960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干眼非药物治疗</a:t>
            </a:r>
            <a:r>
              <a:rPr lang="zh-CN" altLang="en-US" dirty="0">
                <a:sym typeface="+mn-ea"/>
              </a:rPr>
              <a:t>----</a:t>
            </a:r>
            <a:r>
              <a:rPr lang="zh-CN" altLang="en-US" dirty="0">
                <a:sym typeface="+mn-ea"/>
              </a:rPr>
              <a:t>联合治疗</a:t>
            </a:r>
            <a:endParaRPr lang="zh-CN" altLang="en-US" dirty="0">
              <a:sym typeface="+mn-ea"/>
            </a:endParaRPr>
          </a:p>
        </p:txBody>
      </p:sp>
      <p:pic>
        <p:nvPicPr>
          <p:cNvPr id="2" name="图片 1" descr="3 (1)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46235" y="582930"/>
            <a:ext cx="2079625" cy="2110740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sz="6200"/>
              <a:t>感谢聆听</a:t>
            </a:r>
            <a:endParaRPr lang="zh-CN" sz="6200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汇报人：</a:t>
            </a:r>
            <a:r>
              <a:rPr lang="zh-CN" altLang="en-US"/>
              <a:t>殷庆鹏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同侧圆角矩形 2"/>
          <p:cNvSpPr/>
          <p:nvPr>
            <p:custDataLst>
              <p:tags r:id="rId1"/>
            </p:custDataLst>
          </p:nvPr>
        </p:nvSpPr>
        <p:spPr>
          <a:xfrm>
            <a:off x="690245" y="3014703"/>
            <a:ext cx="3020554" cy="3334278"/>
          </a:xfrm>
          <a:prstGeom prst="round2SameRect">
            <a:avLst>
              <a:gd name="adj1" fmla="val 8305"/>
              <a:gd name="adj2" fmla="val 0"/>
            </a:avLst>
          </a:prstGeom>
          <a:solidFill>
            <a:schemeClr val="accent1"/>
          </a:solidFill>
          <a:ln>
            <a:gradFill>
              <a:gsLst>
                <a:gs pos="0">
                  <a:srgbClr val="6096E6"/>
                </a:gs>
                <a:gs pos="100000">
                  <a:srgbClr val="6096E6">
                    <a:alpha val="2000"/>
                  </a:srgbClr>
                </a:gs>
              </a:gsLst>
              <a:lin ang="5400000" scaled="1"/>
            </a:gradFill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同侧圆角矩形 18"/>
          <p:cNvSpPr/>
          <p:nvPr>
            <p:custDataLst>
              <p:tags r:id="rId2"/>
            </p:custDataLst>
          </p:nvPr>
        </p:nvSpPr>
        <p:spPr>
          <a:xfrm flipV="1">
            <a:off x="690245" y="6262019"/>
            <a:ext cx="3020554" cy="11338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739775" y="3835400"/>
            <a:ext cx="2921635" cy="175323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瞬目</a:t>
            </a:r>
            <a:endParaRPr lang="zh-CN" altLang="en-US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眼睑闭合和Bell’s现象</a:t>
            </a:r>
            <a:endParaRPr lang="zh-CN" altLang="en-US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眼球突出或内陷</a:t>
            </a:r>
            <a:endParaRPr lang="zh-CN" altLang="en-US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</p:txBody>
      </p:sp>
      <p:sp>
        <p:nvSpPr>
          <p:cNvPr id="42" name="椭圆 41"/>
          <p:cNvSpPr/>
          <p:nvPr>
            <p:custDataLst>
              <p:tags r:id="rId4"/>
            </p:custDataLst>
          </p:nvPr>
        </p:nvSpPr>
        <p:spPr>
          <a:xfrm>
            <a:off x="1745898" y="2372945"/>
            <a:ext cx="910349" cy="9103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圆角矩形 73"/>
          <p:cNvSpPr/>
          <p:nvPr>
            <p:custDataLst>
              <p:tags r:id="rId5"/>
            </p:custDataLst>
          </p:nvPr>
        </p:nvSpPr>
        <p:spPr>
          <a:xfrm>
            <a:off x="1064512" y="5749053"/>
            <a:ext cx="2272020" cy="4546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zh-CN" altLang="en-US"/>
              <a:t>泪液动力学异常？？</a:t>
            </a:r>
            <a:endParaRPr lang="zh-CN" altLang="en-US"/>
          </a:p>
        </p:txBody>
      </p:sp>
      <p:sp>
        <p:nvSpPr>
          <p:cNvPr id="79" name="文本框 78"/>
          <p:cNvSpPr txBox="1"/>
          <p:nvPr>
            <p:custDataLst>
              <p:tags r:id="rId6"/>
            </p:custDataLst>
          </p:nvPr>
        </p:nvSpPr>
        <p:spPr>
          <a:xfrm>
            <a:off x="842153" y="3433001"/>
            <a:ext cx="2716738" cy="612037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ctr"/>
            <a:r>
              <a:rPr lang="zh-CN" altLang="en-US" sz="2000" spc="300">
                <a:solidFill>
                  <a:schemeClr val="lt1"/>
                </a:solidFill>
                <a:uFillTx/>
              </a:rPr>
              <a:t>外眼检查</a:t>
            </a:r>
            <a:endParaRPr lang="zh-CN" altLang="en-US" sz="2000" spc="300">
              <a:solidFill>
                <a:schemeClr val="lt1"/>
              </a:solidFill>
              <a:uFillTx/>
            </a:endParaRPr>
          </a:p>
        </p:txBody>
      </p:sp>
      <p:pic>
        <p:nvPicPr>
          <p:cNvPr id="87" name="图片 86" descr="32313538333935363b32313538333933383bcae9bcdc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51745" y="2578792"/>
            <a:ext cx="499756" cy="499756"/>
          </a:xfrm>
          <a:prstGeom prst="rect">
            <a:avLst/>
          </a:prstGeom>
        </p:spPr>
      </p:pic>
      <p:sp>
        <p:nvSpPr>
          <p:cNvPr id="20" name="同侧圆角矩形 19"/>
          <p:cNvSpPr/>
          <p:nvPr>
            <p:custDataLst>
              <p:tags r:id="rId10"/>
            </p:custDataLst>
          </p:nvPr>
        </p:nvSpPr>
        <p:spPr>
          <a:xfrm>
            <a:off x="4541892" y="2564482"/>
            <a:ext cx="3020554" cy="3784499"/>
          </a:xfrm>
          <a:prstGeom prst="round2SameRect">
            <a:avLst>
              <a:gd name="adj1" fmla="val 8305"/>
              <a:gd name="adj2" fmla="val 0"/>
            </a:avLst>
          </a:prstGeom>
          <a:solidFill>
            <a:schemeClr val="accent1"/>
          </a:solidFill>
          <a:ln>
            <a:gradFill>
              <a:gsLst>
                <a:gs pos="0">
                  <a:srgbClr val="58B6E5"/>
                </a:gs>
                <a:gs pos="100000">
                  <a:srgbClr val="58B6E5">
                    <a:alpha val="2000"/>
                  </a:srgbClr>
                </a:gs>
              </a:gsLst>
              <a:lin ang="5400000" scaled="1"/>
            </a:gradFill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6" name="同侧圆角矩形 35"/>
          <p:cNvSpPr/>
          <p:nvPr>
            <p:custDataLst>
              <p:tags r:id="rId11"/>
            </p:custDataLst>
          </p:nvPr>
        </p:nvSpPr>
        <p:spPr>
          <a:xfrm flipV="1">
            <a:off x="4534186" y="6262019"/>
            <a:ext cx="3020554" cy="11338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12"/>
            </p:custDataLst>
          </p:nvPr>
        </p:nvSpPr>
        <p:spPr>
          <a:xfrm>
            <a:off x="4696975" y="2820857"/>
            <a:ext cx="2716738" cy="612037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ctr"/>
            <a:r>
              <a:rPr lang="zh-CN" altLang="en-US" sz="2000" spc="300">
                <a:solidFill>
                  <a:schemeClr val="lt1"/>
                </a:solidFill>
                <a:uFillTx/>
              </a:rPr>
              <a:t>裂隙灯检查</a:t>
            </a:r>
            <a:endParaRPr lang="zh-CN" altLang="en-US" sz="2000" spc="300">
              <a:solidFill>
                <a:schemeClr val="lt1"/>
              </a:solidFill>
              <a:uFillTx/>
            </a:endParaRPr>
          </a:p>
        </p:txBody>
      </p:sp>
      <p:sp>
        <p:nvSpPr>
          <p:cNvPr id="73" name="圆角矩形 72"/>
          <p:cNvSpPr/>
          <p:nvPr>
            <p:custDataLst>
              <p:tags r:id="rId13"/>
            </p:custDataLst>
          </p:nvPr>
        </p:nvSpPr>
        <p:spPr>
          <a:xfrm>
            <a:off x="4925060" y="5749290"/>
            <a:ext cx="2263140" cy="4546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lt1"/>
                </a:solidFill>
              </a:rPr>
              <a:t>寻找干眼相关的角结膜改变</a:t>
            </a:r>
            <a:endParaRPr lang="zh-CN" altLang="en-US" sz="1600">
              <a:solidFill>
                <a:schemeClr val="lt1"/>
              </a:solidFill>
            </a:endParaRPr>
          </a:p>
        </p:txBody>
      </p:sp>
      <p:sp>
        <p:nvSpPr>
          <p:cNvPr id="80" name="文本框 79"/>
          <p:cNvSpPr txBox="1"/>
          <p:nvPr>
            <p:custDataLst>
              <p:tags r:id="rId14"/>
            </p:custDataLst>
          </p:nvPr>
        </p:nvSpPr>
        <p:spPr>
          <a:xfrm>
            <a:off x="4591685" y="3181985"/>
            <a:ext cx="2921635" cy="2509520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 fontAlgn="auto">
              <a:lnSpc>
                <a:spcPct val="120000"/>
              </a:lnSpc>
              <a:spcAft>
                <a:spcPts val="1000"/>
              </a:spcAft>
            </a:pPr>
            <a:r>
              <a:rPr lang="en-US" altLang="zh-CN" sz="14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1</a:t>
            </a:r>
            <a:r>
              <a:rPr lang="zh-CN" altLang="en-US" sz="14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、泪河</a:t>
            </a:r>
            <a:endParaRPr lang="zh-CN" altLang="en-US" sz="1400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algn="ctr" fontAlgn="auto">
              <a:lnSpc>
                <a:spcPct val="120000"/>
              </a:lnSpc>
              <a:spcAft>
                <a:spcPts val="1000"/>
              </a:spcAft>
            </a:pPr>
            <a:r>
              <a:rPr lang="en-US" altLang="zh-CN" sz="14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2</a:t>
            </a:r>
            <a:r>
              <a:rPr lang="zh-CN" altLang="en-US" sz="14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、睑缘：水肿、肥厚充血、新生血管、角化、睑板腺开口</a:t>
            </a:r>
            <a:endParaRPr lang="zh-CN" altLang="en-US" sz="1400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algn="ctr" fontAlgn="auto">
              <a:lnSpc>
                <a:spcPct val="120000"/>
              </a:lnSpc>
              <a:spcAft>
                <a:spcPts val="1000"/>
              </a:spcAft>
            </a:pPr>
            <a:r>
              <a:rPr lang="en-US" altLang="zh-CN" sz="14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3</a:t>
            </a:r>
            <a:r>
              <a:rPr lang="zh-CN" altLang="en-US" sz="14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、角结膜改变：乳头、滤泡、结膜松弛、胬肉、睑裂斑、角膜丝状物等器质性改变</a:t>
            </a:r>
            <a:endParaRPr lang="zh-CN" altLang="en-US" sz="1400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algn="ctr" fontAlgn="auto">
              <a:lnSpc>
                <a:spcPct val="120000"/>
              </a:lnSpc>
              <a:spcAft>
                <a:spcPts val="1000"/>
              </a:spcAft>
            </a:pPr>
            <a:r>
              <a:rPr lang="en-US" altLang="zh-CN" sz="14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4</a:t>
            </a:r>
            <a:r>
              <a:rPr lang="zh-CN" altLang="en-US" sz="14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、睑板腺分泌物检查：睑脂的性状</a:t>
            </a:r>
            <a:endParaRPr lang="zh-CN" altLang="en-US" sz="1400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</p:txBody>
      </p:sp>
      <p:sp>
        <p:nvSpPr>
          <p:cNvPr id="81" name="椭圆 80"/>
          <p:cNvSpPr/>
          <p:nvPr>
            <p:custDataLst>
              <p:tags r:id="rId15"/>
            </p:custDataLst>
          </p:nvPr>
        </p:nvSpPr>
        <p:spPr>
          <a:xfrm>
            <a:off x="5597545" y="1975562"/>
            <a:ext cx="910349" cy="9103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8" name="图片 87" descr="32313538333935363b32313538333935323bd3cabcfe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02291" y="2181409"/>
            <a:ext cx="499756" cy="499756"/>
          </a:xfrm>
          <a:prstGeom prst="rect">
            <a:avLst/>
          </a:prstGeom>
        </p:spPr>
      </p:pic>
      <p:sp>
        <p:nvSpPr>
          <p:cNvPr id="37" name="同侧圆角矩形 36"/>
          <p:cNvSpPr/>
          <p:nvPr>
            <p:custDataLst>
              <p:tags r:id="rId19"/>
            </p:custDataLst>
          </p:nvPr>
        </p:nvSpPr>
        <p:spPr>
          <a:xfrm>
            <a:off x="8400144" y="2110959"/>
            <a:ext cx="3020554" cy="4238023"/>
          </a:xfrm>
          <a:prstGeom prst="round2SameRect">
            <a:avLst>
              <a:gd name="adj1" fmla="val 8305"/>
              <a:gd name="adj2" fmla="val 0"/>
            </a:avLst>
          </a:prstGeom>
          <a:solidFill>
            <a:schemeClr val="accent1"/>
          </a:solidFill>
          <a:ln>
            <a:gradFill>
              <a:gsLst>
                <a:gs pos="0">
                  <a:srgbClr val="56CA95"/>
                </a:gs>
                <a:gs pos="100000">
                  <a:srgbClr val="56CA95">
                    <a:alpha val="2000"/>
                  </a:srgbClr>
                </a:gs>
              </a:gsLst>
              <a:lin ang="5400000" scaled="1"/>
            </a:gradFill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71" name="同侧圆角矩形 70"/>
          <p:cNvSpPr/>
          <p:nvPr>
            <p:custDataLst>
              <p:tags r:id="rId20"/>
            </p:custDataLst>
          </p:nvPr>
        </p:nvSpPr>
        <p:spPr>
          <a:xfrm flipV="1">
            <a:off x="8385833" y="6262019"/>
            <a:ext cx="3020554" cy="11338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21"/>
            </p:custDataLst>
          </p:nvPr>
        </p:nvSpPr>
        <p:spPr>
          <a:xfrm>
            <a:off x="8530036" y="2387256"/>
            <a:ext cx="2760769" cy="612037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ctr"/>
            <a:r>
              <a:rPr lang="zh-CN" altLang="en-US" sz="2000" spc="300">
                <a:solidFill>
                  <a:schemeClr val="lt1"/>
                </a:solidFill>
                <a:uFillTx/>
              </a:rPr>
              <a:t>干眼检测仪检查</a:t>
            </a:r>
            <a:endParaRPr lang="zh-CN" altLang="en-US" sz="2000" spc="300">
              <a:solidFill>
                <a:schemeClr val="lt1"/>
              </a:solidFill>
              <a:uFillTx/>
            </a:endParaRPr>
          </a:p>
        </p:txBody>
      </p:sp>
      <p:sp>
        <p:nvSpPr>
          <p:cNvPr id="32" name="文本框 31"/>
          <p:cNvSpPr txBox="1"/>
          <p:nvPr>
            <p:custDataLst>
              <p:tags r:id="rId22"/>
            </p:custDataLst>
          </p:nvPr>
        </p:nvSpPr>
        <p:spPr>
          <a:xfrm>
            <a:off x="8432165" y="3004185"/>
            <a:ext cx="2956560" cy="2625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睑板腺形态</a:t>
            </a:r>
            <a:endParaRPr lang="zh-CN" altLang="en-US" sz="1600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泪河高度</a:t>
            </a:r>
            <a:endParaRPr lang="zh-CN" altLang="en-US" sz="1600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非侵入式泪膜破裂时间</a:t>
            </a:r>
            <a:endParaRPr lang="zh-CN" altLang="en-US" sz="1600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脂质层分析</a:t>
            </a:r>
            <a:endParaRPr lang="zh-CN" altLang="en-US" sz="1600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眼表炎症评分：眼红分析</a:t>
            </a:r>
            <a:endParaRPr lang="zh-CN" altLang="en-US" sz="1600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>
                <a:solidFill>
                  <a:schemeClr val="lt1">
                    <a:lumMod val="75000"/>
                    <a:lumOff val="25000"/>
                  </a:schemeClr>
                </a:solidFill>
                <a:uFillTx/>
                <a:sym typeface="+mn-ea"/>
              </a:rPr>
              <a:t>睑板腺开口及睫毛根部拍照</a:t>
            </a:r>
            <a:endParaRPr lang="zh-CN" altLang="en-US" sz="1600" spc="150">
              <a:solidFill>
                <a:schemeClr val="lt1">
                  <a:lumMod val="75000"/>
                  <a:lumOff val="25000"/>
                </a:schemeClr>
              </a:solidFill>
              <a:uFillTx/>
              <a:sym typeface="+mn-ea"/>
            </a:endParaRPr>
          </a:p>
        </p:txBody>
      </p:sp>
      <p:sp>
        <p:nvSpPr>
          <p:cNvPr id="66" name="圆角矩形 65"/>
          <p:cNvSpPr/>
          <p:nvPr>
            <p:custDataLst>
              <p:tags r:id="rId23"/>
            </p:custDataLst>
          </p:nvPr>
        </p:nvSpPr>
        <p:spPr>
          <a:xfrm>
            <a:off x="8774411" y="5749053"/>
            <a:ext cx="2272020" cy="4546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lt1"/>
                </a:solidFill>
              </a:rPr>
              <a:t>精准确定干眼类型及严重程度</a:t>
            </a:r>
            <a:endParaRPr lang="zh-CN" altLang="en-US" sz="1600">
              <a:solidFill>
                <a:schemeClr val="lt1"/>
              </a:solidFill>
            </a:endParaRPr>
          </a:p>
        </p:txBody>
      </p:sp>
      <p:sp>
        <p:nvSpPr>
          <p:cNvPr id="82" name="椭圆 81"/>
          <p:cNvSpPr/>
          <p:nvPr>
            <p:custDataLst>
              <p:tags r:id="rId24"/>
            </p:custDataLst>
          </p:nvPr>
        </p:nvSpPr>
        <p:spPr>
          <a:xfrm>
            <a:off x="9455797" y="1471402"/>
            <a:ext cx="910349" cy="9103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9" name="图片 88" descr="32313538333935363b32313538333935343bbadab0e5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660543" y="1677249"/>
            <a:ext cx="499756" cy="499756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8"/>
            </p:custDataLst>
          </p:nvPr>
        </p:nvSpPr>
        <p:spPr>
          <a:xfrm>
            <a:off x="4235450" y="1184275"/>
            <a:ext cx="3843020" cy="583565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ctr"/>
            <a:r>
              <a:rPr lang="zh-CN" altLang="en-US" spc="30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精准确定干眼类型及严重程度</a:t>
            </a:r>
            <a:endParaRPr lang="zh-CN" altLang="en-US" spc="300">
              <a:solidFill>
                <a:schemeClr val="tx1">
                  <a:lumMod val="85000"/>
                  <a:lumOff val="15000"/>
                </a:schemeClr>
              </a:solidFill>
              <a:uFillTx/>
            </a:endParaRPr>
          </a:p>
        </p:txBody>
      </p:sp>
      <p:sp>
        <p:nvSpPr>
          <p:cNvPr id="6" name="菱形 5"/>
          <p:cNvSpPr/>
          <p:nvPr>
            <p:custDataLst>
              <p:tags r:id="rId29"/>
            </p:custDataLst>
          </p:nvPr>
        </p:nvSpPr>
        <p:spPr>
          <a:xfrm>
            <a:off x="4236085" y="909955"/>
            <a:ext cx="171450" cy="171450"/>
          </a:xfrm>
          <a:prstGeom prst="diamond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菱形 6"/>
          <p:cNvSpPr/>
          <p:nvPr>
            <p:custDataLst>
              <p:tags r:id="rId30"/>
            </p:custDataLst>
          </p:nvPr>
        </p:nvSpPr>
        <p:spPr>
          <a:xfrm>
            <a:off x="4008120" y="1243330"/>
            <a:ext cx="227965" cy="227965"/>
          </a:xfrm>
          <a:prstGeom prst="diamond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菱形 7"/>
          <p:cNvSpPr/>
          <p:nvPr>
            <p:custDataLst>
              <p:tags r:id="rId31"/>
            </p:custDataLst>
          </p:nvPr>
        </p:nvSpPr>
        <p:spPr>
          <a:xfrm flipH="1">
            <a:off x="7907020" y="909955"/>
            <a:ext cx="171450" cy="171450"/>
          </a:xfrm>
          <a:prstGeom prst="diamond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菱形 8"/>
          <p:cNvSpPr/>
          <p:nvPr>
            <p:custDataLst>
              <p:tags r:id="rId32"/>
            </p:custDataLst>
          </p:nvPr>
        </p:nvSpPr>
        <p:spPr>
          <a:xfrm flipH="1">
            <a:off x="7907020" y="1243330"/>
            <a:ext cx="227965" cy="227965"/>
          </a:xfrm>
          <a:prstGeom prst="diamond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33"/>
            </p:custDataLst>
          </p:nvPr>
        </p:nvSpPr>
        <p:spPr>
          <a:xfrm flipV="1">
            <a:off x="2351405" y="1299845"/>
            <a:ext cx="1080135" cy="76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34"/>
            </p:custDataLst>
          </p:nvPr>
        </p:nvSpPr>
        <p:spPr>
          <a:xfrm>
            <a:off x="8385810" y="1330325"/>
            <a:ext cx="1080135" cy="146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35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干眼诊疗流程第二步：检查</a:t>
            </a:r>
            <a:endParaRPr lang="zh-CN" altLang="en-US" dirty="0">
              <a:sym typeface="+mn-ea"/>
            </a:endParaRPr>
          </a:p>
        </p:txBody>
      </p:sp>
    </p:spTree>
    <p:custDataLst>
      <p:tags r:id="rId3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10" name="Group 3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361055" y="1413510"/>
          <a:ext cx="8696960" cy="4765675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851025"/>
                <a:gridCol w="4192270"/>
                <a:gridCol w="2653665"/>
              </a:tblGrid>
              <a:tr h="5543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干眼类型</a:t>
                      </a: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问诊提示</a:t>
                      </a: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检查所见</a:t>
                      </a: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721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水液缺乏型</a:t>
                      </a: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Sjögren</a:t>
                      </a: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综合征和许多全身性因素、晨轻暮重</a:t>
                      </a:r>
                      <a:endParaRPr kumimoji="0" lang="zh-CN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</a:t>
                      </a:r>
                      <a:r>
                        <a:rPr kumimoji="0" lang="en-US" altLang="zh-CN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T&lt;5; </a:t>
                      </a: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泪河</a:t>
                      </a:r>
                      <a:r>
                        <a:rPr kumimoji="0" lang="en-US" altLang="zh-CN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&lt;0.3mm</a:t>
                      </a:r>
                      <a:endParaRPr kumimoji="0" lang="en-US" altLang="zh-CN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313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脂质异常型</a:t>
                      </a: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视屏工作、面神经疾病、晨重暮轻</a:t>
                      </a:r>
                      <a:endParaRPr kumimoji="0" lang="zh-CN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B</a:t>
                      </a:r>
                      <a:r>
                        <a:rPr kumimoji="0" lang="en-US" altLang="zh-CN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UT&lt;5</a:t>
                      </a: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；睑缘改变；瞬目及闭合异常</a:t>
                      </a:r>
                      <a:endParaRPr kumimoji="0" lang="zh-CN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87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粘蛋白异常型</a:t>
                      </a: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长期用药、化学伤、热烧伤、慢性炎症</a:t>
                      </a:r>
                      <a:endParaRPr kumimoji="0" lang="zh-CN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眼表上皮细胞染色</a:t>
                      </a:r>
                      <a:endParaRPr kumimoji="0" lang="zh-CN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83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泪液动力学</a:t>
                      </a:r>
                      <a:endParaRPr kumimoji="0" lang="en-US" altLang="zh-CN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异常型</a:t>
                      </a: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刺激症状较重、伴溢泪</a:t>
                      </a:r>
                      <a:endParaRPr kumimoji="0" lang="zh-CN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结膜松弛、泪液清除障碍、瞬目及瞬目异常</a:t>
                      </a:r>
                      <a:endParaRPr kumimoji="0" lang="zh-CN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0102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混合型</a:t>
                      </a: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多个危险因素、病史长、既往单一治疗效果不理想</a:t>
                      </a:r>
                      <a:endParaRPr kumimoji="0" lang="zh-CN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以上两种或两种以上改变</a:t>
                      </a:r>
                      <a:endParaRPr kumimoji="0" lang="zh-CN" alt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56235" y="2794000"/>
            <a:ext cx="2736850" cy="1732915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indent="0" algn="l" defTabSz="685800"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None/>
            </a:pPr>
            <a:r>
              <a:rPr lang="zh-CN" altLang="en-US" sz="2000" b="1" smtClean="0">
                <a:solidFill>
                  <a:schemeClr val="accent1">
                    <a:lumMod val="50000"/>
                  </a:schemeClr>
                </a:solidFill>
                <a:cs typeface="+mn-ea"/>
                <a:sym typeface="+mn-ea"/>
              </a:rPr>
              <a:t>是否干眼</a:t>
            </a:r>
            <a:endParaRPr kumimoji="0" lang="zh-CN" altLang="en-US" b="1" smtClean="0">
              <a:solidFill>
                <a:schemeClr val="accent1">
                  <a:lumMod val="50000"/>
                </a:schemeClr>
              </a:solidFill>
            </a:endParaRPr>
          </a:p>
          <a:p>
            <a:pPr indent="0" algn="l" defTabSz="685800"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None/>
            </a:pPr>
            <a:r>
              <a:rPr lang="zh-CN" altLang="en-US" sz="2000" b="1" smtClean="0">
                <a:solidFill>
                  <a:schemeClr val="accent1">
                    <a:lumMod val="50000"/>
                  </a:schemeClr>
                </a:solidFill>
                <a:cs typeface="+mn-ea"/>
                <a:sym typeface="+mn-ea"/>
              </a:rPr>
              <a:t>干眼的病因和分类诊断</a:t>
            </a:r>
            <a:endParaRPr kumimoji="0" lang="zh-CN" altLang="en-US" b="1" smtClean="0">
              <a:solidFill>
                <a:schemeClr val="accent1">
                  <a:lumMod val="50000"/>
                </a:schemeClr>
              </a:solidFill>
            </a:endParaRPr>
          </a:p>
          <a:p>
            <a:pPr indent="0" algn="l" defTabSz="685800"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None/>
            </a:pPr>
            <a:r>
              <a:rPr lang="zh-CN" altLang="en-US" sz="2000" b="1" smtClean="0">
                <a:solidFill>
                  <a:schemeClr val="accent1">
                    <a:lumMod val="50000"/>
                  </a:schemeClr>
                </a:solidFill>
                <a:cs typeface="+mn-ea"/>
                <a:sym typeface="+mn-ea"/>
              </a:rPr>
              <a:t>干眼的严重程度</a:t>
            </a:r>
            <a:endParaRPr lang="zh-CN" altLang="en-US" sz="2000" b="1" smtClean="0">
              <a:solidFill>
                <a:schemeClr val="accent1">
                  <a:lumMod val="50000"/>
                </a:schemeClr>
              </a:solidFill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67970" y="2148840"/>
            <a:ext cx="2941320" cy="64516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indent="0" algn="l" defTabSz="685800"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None/>
            </a:pPr>
            <a:r>
              <a:rPr lang="zh-CN" altLang="en-US" sz="2400" b="1" smtClean="0">
                <a:solidFill>
                  <a:schemeClr val="accent1">
                    <a:lumMod val="50000"/>
                  </a:schemeClr>
                </a:solidFill>
                <a:cs typeface="+mn-ea"/>
                <a:sym typeface="+mn-ea"/>
              </a:rPr>
              <a:t>诊断的三个层次</a:t>
            </a:r>
            <a:endParaRPr lang="zh-CN" altLang="en-US" sz="2400" b="1" smtClean="0">
              <a:solidFill>
                <a:schemeClr val="accent1">
                  <a:lumMod val="50000"/>
                </a:schemeClr>
              </a:solidFill>
              <a:cs typeface="+mn-ea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干眼诊疗流程第三步：诊断</a:t>
            </a:r>
            <a:endParaRPr lang="zh-CN" altLang="en-US" dirty="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im.guokr.com/OKAqvU_nRKQUKI_3pLBXS_XPLMnTQPkOddBJViO7kBBYAgAARgEAAEpQ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991235"/>
            <a:ext cx="3754755" cy="20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>
            <a:off x="3542665" y="3976370"/>
            <a:ext cx="1546225" cy="2223770"/>
          </a:xfrm>
          <a:prstGeom prst="roundRect">
            <a:avLst>
              <a:gd name="adj" fmla="val 9450"/>
            </a:avLst>
          </a:prstGeom>
          <a:solidFill>
            <a:schemeClr val="accent2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solidFill>
                  <a:schemeClr val="l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</a:rPr>
              <a:t>水液层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</a:rPr>
              <a:t>质量异常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kern="0" dirty="0">
              <a:solidFill>
                <a:schemeClr val="lt1"/>
              </a:solidFill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 smtClean="0">
                <a:solidFill>
                  <a:schemeClr val="lt1"/>
                </a:solidFill>
                <a:latin typeface="+mn-lt"/>
                <a:ea typeface="+mn-ea"/>
              </a:rPr>
              <a:t>常见于：</a:t>
            </a:r>
            <a:endParaRPr lang="en-US" altLang="zh-CN" sz="1400" kern="0" dirty="0" smtClean="0">
              <a:solidFill>
                <a:schemeClr val="lt1"/>
              </a:solidFill>
              <a:latin typeface="+mn-lt"/>
              <a:ea typeface="+mn-ea"/>
            </a:endParaRPr>
          </a:p>
          <a:p>
            <a:pPr marR="0" lvl="0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</a:rPr>
              <a:t>眼干燥综合征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R="0" lvl="0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400" kern="0" dirty="0" smtClean="0">
                <a:solidFill>
                  <a:schemeClr val="lt1"/>
                </a:solidFill>
                <a:latin typeface="+mn-lt"/>
                <a:ea typeface="+mn-ea"/>
              </a:rPr>
              <a:t>长期戴隐形眼镜</a:t>
            </a: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3658235" y="2891790"/>
            <a:ext cx="1189355" cy="119570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>
              <p:custDataLst>
                <p:tags r:id="rId5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3902710" y="3181350"/>
            <a:ext cx="828675" cy="5835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600" b="1" dirty="0" smtClean="0">
                <a:solidFill>
                  <a:schemeClr val="accent2"/>
                </a:solidFill>
                <a:latin typeface="+mn-lt"/>
                <a:ea typeface="+mn-ea"/>
              </a:rPr>
              <a:t>水液缺乏型</a:t>
            </a:r>
            <a:endParaRPr lang="zh-CN" altLang="en-US" sz="1600" b="1" dirty="0" smtClean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8"/>
            </p:custDataLst>
          </p:nvPr>
        </p:nvSpPr>
        <p:spPr>
          <a:xfrm>
            <a:off x="1821180" y="3976370"/>
            <a:ext cx="1533525" cy="2224405"/>
          </a:xfrm>
          <a:prstGeom prst="roundRect">
            <a:avLst>
              <a:gd name="adj" fmla="val 9450"/>
            </a:avLst>
          </a:prstGeom>
          <a:solidFill>
            <a:schemeClr val="accent1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kern="0" dirty="0" smtClean="0">
                <a:solidFill>
                  <a:schemeClr val="lt1"/>
                </a:solidFill>
                <a:latin typeface="+mn-lt"/>
                <a:ea typeface="+mn-ea"/>
              </a:rPr>
              <a:t>脂质</a:t>
            </a: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</a:rPr>
              <a:t>层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</a:rPr>
              <a:t>质量异常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kern="0" dirty="0">
              <a:solidFill>
                <a:schemeClr val="lt1"/>
              </a:solidFill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 smtClean="0">
                <a:solidFill>
                  <a:schemeClr val="lt1"/>
                </a:solidFill>
                <a:latin typeface="+mn-lt"/>
                <a:ea typeface="+mn-ea"/>
              </a:rPr>
              <a:t>常见于：</a:t>
            </a:r>
            <a:endParaRPr lang="en-US" altLang="zh-CN" sz="1400" kern="0" dirty="0" smtClean="0">
              <a:solidFill>
                <a:schemeClr val="lt1"/>
              </a:solidFill>
              <a:latin typeface="+mn-lt"/>
              <a:ea typeface="+mn-ea"/>
            </a:endParaRPr>
          </a:p>
          <a:p>
            <a:pPr marR="0" lvl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1400" kern="0" dirty="0" smtClean="0">
                <a:solidFill>
                  <a:schemeClr val="lt1"/>
                </a:solidFill>
                <a:latin typeface="+mn-lt"/>
                <a:ea typeface="+mn-ea"/>
              </a:rPr>
              <a:t>MGD</a:t>
            </a:r>
            <a:endParaRPr lang="en-US" altLang="zh-CN" sz="1400" kern="0" dirty="0" smtClean="0">
              <a:solidFill>
                <a:schemeClr val="lt1"/>
              </a:solidFill>
              <a:latin typeface="+mn-lt"/>
              <a:ea typeface="+mn-ea"/>
            </a:endParaRPr>
          </a:p>
          <a:p>
            <a:pPr marR="0" lvl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</a:rPr>
              <a:t>睑缘炎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R="0" lvl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</a:rPr>
              <a:t>眼睑缺损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R="0" lvl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400" kern="0" dirty="0" smtClean="0">
                <a:solidFill>
                  <a:schemeClr val="lt1"/>
                </a:solidFill>
                <a:latin typeface="+mn-lt"/>
                <a:ea typeface="+mn-ea"/>
              </a:rPr>
              <a:t>视</a:t>
            </a:r>
            <a:r>
              <a:rPr lang="zh-CN" altLang="en-US" sz="1400" kern="0" dirty="0">
                <a:solidFill>
                  <a:schemeClr val="lt1"/>
                </a:solidFill>
                <a:latin typeface="+mn-lt"/>
                <a:ea typeface="+mn-ea"/>
              </a:rPr>
              <a:t>频</a:t>
            </a:r>
            <a:r>
              <a:rPr lang="zh-CN" altLang="en-US" sz="1400" kern="0" dirty="0" smtClean="0">
                <a:solidFill>
                  <a:schemeClr val="lt1"/>
                </a:solidFill>
                <a:latin typeface="+mn-lt"/>
                <a:ea typeface="+mn-ea"/>
              </a:rPr>
              <a:t>终端综合征</a:t>
            </a: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grpSp>
        <p:nvGrpSpPr>
          <p:cNvPr id="9" name="组合 8"/>
          <p:cNvGrpSpPr/>
          <p:nvPr>
            <p:custDataLst>
              <p:tags r:id="rId9"/>
            </p:custDataLst>
          </p:nvPr>
        </p:nvGrpSpPr>
        <p:grpSpPr>
          <a:xfrm>
            <a:off x="1857375" y="2870200"/>
            <a:ext cx="1223010" cy="119126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9"/>
            <p:cNvSpPr/>
            <p:nvPr>
              <p:custDataLst>
                <p:tags r:id="rId10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11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2065655" y="3135630"/>
            <a:ext cx="806450" cy="5835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600" b="1" dirty="0" smtClean="0">
                <a:solidFill>
                  <a:schemeClr val="accent1"/>
                </a:solidFill>
                <a:latin typeface="+mn-lt"/>
                <a:ea typeface="+mn-ea"/>
              </a:rPr>
              <a:t>脂质异常型</a:t>
            </a:r>
            <a:endParaRPr lang="zh-CN" altLang="en-US" sz="1600" b="1" dirty="0" smtClean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13"/>
            </p:custDataLst>
          </p:nvPr>
        </p:nvSpPr>
        <p:spPr>
          <a:xfrm>
            <a:off x="5246370" y="3976370"/>
            <a:ext cx="1564640" cy="2224405"/>
          </a:xfrm>
          <a:prstGeom prst="roundRect">
            <a:avLst>
              <a:gd name="adj" fmla="val 9450"/>
            </a:avLst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400" b="1" kern="0" dirty="0" smtClean="0">
              <a:solidFill>
                <a:schemeClr val="lt1"/>
              </a:solidFill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kern="0" dirty="0" smtClean="0">
                <a:solidFill>
                  <a:schemeClr val="lt1"/>
                </a:solidFill>
                <a:latin typeface="+mn-lt"/>
                <a:ea typeface="+mn-ea"/>
              </a:rPr>
              <a:t>眼表上皮细胞</a:t>
            </a:r>
            <a:r>
              <a:rPr lang="zh-CN" altLang="en-US" sz="1400" kern="0" dirty="0" smtClean="0">
                <a:solidFill>
                  <a:schemeClr val="lt1"/>
                </a:solidFill>
                <a:latin typeface="+mn-lt"/>
                <a:ea typeface="+mn-ea"/>
              </a:rPr>
              <a:t>受损</a:t>
            </a:r>
            <a:endParaRPr lang="en-US" altLang="zh-CN" sz="1400" kern="0" dirty="0" smtClean="0">
              <a:solidFill>
                <a:schemeClr val="lt1"/>
              </a:solidFill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 smtClean="0">
                <a:solidFill>
                  <a:schemeClr val="lt1"/>
                </a:solidFill>
                <a:latin typeface="+mn-lt"/>
                <a:ea typeface="+mn-ea"/>
              </a:rPr>
              <a:t>常见于：</a:t>
            </a:r>
            <a:endParaRPr lang="en-US" altLang="zh-CN" sz="1400" kern="0" dirty="0" smtClean="0">
              <a:solidFill>
                <a:schemeClr val="lt1"/>
              </a:solidFill>
              <a:latin typeface="+mn-lt"/>
              <a:ea typeface="+mn-ea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400" kern="0" dirty="0" smtClean="0">
                <a:solidFill>
                  <a:schemeClr val="lt1"/>
                </a:solidFill>
                <a:latin typeface="+mn-lt"/>
                <a:ea typeface="+mn-ea"/>
              </a:rPr>
              <a:t>药物毒性</a:t>
            </a:r>
            <a:endParaRPr lang="en-US" altLang="zh-CN" sz="1400" kern="0" dirty="0" smtClean="0">
              <a:solidFill>
                <a:schemeClr val="lt1"/>
              </a:solidFill>
              <a:latin typeface="+mn-lt"/>
              <a:ea typeface="+mn-ea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</a:rPr>
              <a:t>化学伤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400" kern="0" dirty="0">
                <a:solidFill>
                  <a:schemeClr val="lt1"/>
                </a:solidFill>
                <a:latin typeface="+mn-lt"/>
                <a:ea typeface="+mn-ea"/>
              </a:rPr>
              <a:t>热</a:t>
            </a:r>
            <a:r>
              <a:rPr lang="zh-CN" altLang="en-US" sz="1400" kern="0" dirty="0" smtClean="0">
                <a:solidFill>
                  <a:schemeClr val="lt1"/>
                </a:solidFill>
                <a:latin typeface="+mn-lt"/>
                <a:ea typeface="+mn-ea"/>
              </a:rPr>
              <a:t>烧伤</a:t>
            </a:r>
            <a:endParaRPr lang="en-US" altLang="zh-CN" sz="1400" kern="0" dirty="0" smtClean="0">
              <a:solidFill>
                <a:schemeClr val="lt1"/>
              </a:solidFill>
              <a:latin typeface="+mn-lt"/>
              <a:ea typeface="+mn-ea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</a:rPr>
              <a:t>慢性结膜炎</a:t>
            </a:r>
            <a:endParaRPr kumimoji="0" lang="zh-CN" alt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grpSp>
        <p:nvGrpSpPr>
          <p:cNvPr id="20" name="组合 19"/>
          <p:cNvGrpSpPr/>
          <p:nvPr>
            <p:custDataLst>
              <p:tags r:id="rId14"/>
            </p:custDataLst>
          </p:nvPr>
        </p:nvGrpSpPr>
        <p:grpSpPr>
          <a:xfrm>
            <a:off x="5230495" y="2917825"/>
            <a:ext cx="1181100" cy="11874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0"/>
            <p:cNvSpPr/>
            <p:nvPr>
              <p:custDataLst>
                <p:tags r:id="rId15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16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3" name="矩形 22"/>
          <p:cNvSpPr/>
          <p:nvPr>
            <p:custDataLst>
              <p:tags r:id="rId17"/>
            </p:custDataLst>
          </p:nvPr>
        </p:nvSpPr>
        <p:spPr>
          <a:xfrm>
            <a:off x="5412740" y="3135630"/>
            <a:ext cx="794385" cy="48768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600" b="1" dirty="0" smtClean="0">
                <a:solidFill>
                  <a:schemeClr val="accent3"/>
                </a:solidFill>
                <a:latin typeface="+mn-lt"/>
                <a:ea typeface="+mn-ea"/>
              </a:rPr>
              <a:t>黏蛋白异常型</a:t>
            </a:r>
            <a:endParaRPr lang="zh-CN" altLang="en-US" sz="1600" b="1" dirty="0" smtClean="0">
              <a:solidFill>
                <a:schemeClr val="accent3"/>
              </a:solidFill>
              <a:latin typeface="+mn-lt"/>
              <a:ea typeface="+mn-ea"/>
            </a:endParaRPr>
          </a:p>
        </p:txBody>
      </p:sp>
      <p:sp>
        <p:nvSpPr>
          <p:cNvPr id="24" name="圆角矩形 23"/>
          <p:cNvSpPr/>
          <p:nvPr>
            <p:custDataLst>
              <p:tags r:id="rId18"/>
            </p:custDataLst>
          </p:nvPr>
        </p:nvSpPr>
        <p:spPr>
          <a:xfrm>
            <a:off x="7049135" y="4011295"/>
            <a:ext cx="1551940" cy="2153920"/>
          </a:xfrm>
          <a:prstGeom prst="roundRect">
            <a:avLst>
              <a:gd name="adj" fmla="val 945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kern="0" dirty="0" smtClean="0">
                <a:solidFill>
                  <a:schemeClr val="tx1"/>
                </a:solidFill>
                <a:latin typeface="+mn-lt"/>
                <a:ea typeface="+mn-ea"/>
              </a:rPr>
              <a:t>泪液动力学</a:t>
            </a:r>
            <a:r>
              <a:rPr lang="zh-CN" altLang="en-US" sz="1400" kern="0" dirty="0" smtClean="0">
                <a:solidFill>
                  <a:schemeClr val="tx1"/>
                </a:solidFill>
                <a:latin typeface="+mn-lt"/>
                <a:ea typeface="+mn-ea"/>
              </a:rPr>
              <a:t>异常</a:t>
            </a:r>
            <a:endParaRPr lang="en-US" altLang="zh-CN" sz="14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kern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 smtClean="0">
                <a:solidFill>
                  <a:schemeClr val="tx1"/>
                </a:solidFill>
                <a:latin typeface="+mn-lt"/>
                <a:ea typeface="+mn-ea"/>
              </a:rPr>
              <a:t>常见于：</a:t>
            </a:r>
            <a:endParaRPr lang="en-US" altLang="zh-CN" sz="14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>
                <a:solidFill>
                  <a:schemeClr val="tx1"/>
                </a:solidFill>
                <a:latin typeface="+mn-lt"/>
                <a:ea typeface="+mn-ea"/>
              </a:rPr>
              <a:t>瞬</a:t>
            </a:r>
            <a:r>
              <a:rPr lang="zh-CN" altLang="en-US" sz="1400" kern="0" dirty="0" smtClean="0">
                <a:solidFill>
                  <a:schemeClr val="tx1"/>
                </a:solidFill>
                <a:latin typeface="+mn-lt"/>
                <a:ea typeface="+mn-ea"/>
              </a:rPr>
              <a:t>目异常</a:t>
            </a:r>
            <a:endParaRPr lang="en-US" altLang="zh-CN" sz="14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 smtClean="0">
                <a:solidFill>
                  <a:schemeClr val="tx1"/>
                </a:solidFill>
                <a:latin typeface="+mn-lt"/>
                <a:ea typeface="+mn-ea"/>
              </a:rPr>
              <a:t>结膜松弛</a:t>
            </a:r>
            <a:endParaRPr lang="en-US" altLang="zh-CN" sz="14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 smtClean="0">
                <a:solidFill>
                  <a:schemeClr val="tx1"/>
                </a:solidFill>
                <a:latin typeface="+mn-lt"/>
                <a:ea typeface="+mn-ea"/>
              </a:rPr>
              <a:t>泪液排出延缓</a:t>
            </a:r>
            <a:endParaRPr lang="zh-CN" altLang="en-US" sz="1400" kern="0" dirty="0" smtClean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25" name="组合 24"/>
          <p:cNvGrpSpPr/>
          <p:nvPr>
            <p:custDataLst>
              <p:tags r:id="rId19"/>
            </p:custDataLst>
          </p:nvPr>
        </p:nvGrpSpPr>
        <p:grpSpPr>
          <a:xfrm>
            <a:off x="7186295" y="2889250"/>
            <a:ext cx="1183005" cy="11982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5"/>
            <p:cNvSpPr/>
            <p:nvPr>
              <p:custDataLst>
                <p:tags r:id="rId20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21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8" name="矩形 27"/>
          <p:cNvSpPr/>
          <p:nvPr>
            <p:custDataLst>
              <p:tags r:id="rId22"/>
            </p:custDataLst>
          </p:nvPr>
        </p:nvSpPr>
        <p:spPr>
          <a:xfrm>
            <a:off x="7274560" y="3135630"/>
            <a:ext cx="990600" cy="70040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chemeClr val="accent1"/>
                </a:solidFill>
                <a:latin typeface="+mn-lt"/>
                <a:ea typeface="+mn-ea"/>
              </a:rPr>
              <a:t>泪液动力学异常型</a:t>
            </a:r>
            <a:endParaRPr lang="zh-CN" altLang="en-US" sz="1600" b="1" dirty="0" smtClean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29" name="圆角矩形 28"/>
          <p:cNvSpPr/>
          <p:nvPr>
            <p:custDataLst>
              <p:tags r:id="rId23"/>
            </p:custDataLst>
          </p:nvPr>
        </p:nvSpPr>
        <p:spPr>
          <a:xfrm>
            <a:off x="8868410" y="3976370"/>
            <a:ext cx="1402715" cy="2224405"/>
          </a:xfrm>
          <a:prstGeom prst="roundRect">
            <a:avLst>
              <a:gd name="adj" fmla="val 945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 smtClean="0">
                <a:latin typeface="+mn-lt"/>
                <a:ea typeface="+mn-ea"/>
              </a:rPr>
              <a:t>最常见类型</a:t>
            </a:r>
            <a:endParaRPr lang="en-US" altLang="zh-CN" sz="1400" kern="0" dirty="0" smtClean="0"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kern="0" dirty="0"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 smtClean="0">
                <a:latin typeface="+mn-lt"/>
                <a:ea typeface="+mn-ea"/>
              </a:rPr>
              <a:t>常见于：</a:t>
            </a:r>
            <a:endParaRPr lang="en-US" altLang="zh-CN" sz="1400" kern="0" dirty="0" smtClean="0">
              <a:latin typeface="+mn-lt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 smtClean="0">
                <a:latin typeface="+mn-lt"/>
                <a:ea typeface="+mn-ea"/>
              </a:rPr>
              <a:t>其他两种或以上原因引起</a:t>
            </a:r>
            <a:endParaRPr lang="zh-CN" altLang="en-US" sz="1400" kern="0" dirty="0" smtClean="0">
              <a:latin typeface="+mn-lt"/>
              <a:ea typeface="+mn-ea"/>
            </a:endParaRPr>
          </a:p>
        </p:txBody>
      </p:sp>
      <p:grpSp>
        <p:nvGrpSpPr>
          <p:cNvPr id="30" name="组合 29"/>
          <p:cNvGrpSpPr/>
          <p:nvPr>
            <p:custDataLst>
              <p:tags r:id="rId24"/>
            </p:custDataLst>
          </p:nvPr>
        </p:nvGrpSpPr>
        <p:grpSpPr>
          <a:xfrm>
            <a:off x="8951595" y="2898775"/>
            <a:ext cx="1172210" cy="11620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30"/>
            <p:cNvSpPr/>
            <p:nvPr>
              <p:custDataLst>
                <p:tags r:id="rId25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26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" name="矩形 32"/>
          <p:cNvSpPr/>
          <p:nvPr>
            <p:custDataLst>
              <p:tags r:id="rId27"/>
            </p:custDataLst>
          </p:nvPr>
        </p:nvSpPr>
        <p:spPr>
          <a:xfrm>
            <a:off x="9128125" y="3321050"/>
            <a:ext cx="892175" cy="3371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chemeClr val="accent2"/>
                </a:solidFill>
                <a:latin typeface="+mn-lt"/>
                <a:ea typeface="+mn-ea"/>
              </a:rPr>
              <a:t>混合型</a:t>
            </a:r>
            <a:endParaRPr lang="zh-CN" altLang="en-US" sz="1600" b="1" dirty="0" smtClean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干眼诊疗流程第三步：诊断（干眼类型的确定）</a:t>
            </a:r>
            <a:endParaRPr lang="zh-CN" altLang="en-US" dirty="0">
              <a:sym typeface="+mn-ea"/>
            </a:endParaRPr>
          </a:p>
        </p:txBody>
      </p:sp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>
            <p:custDataLst>
              <p:tags r:id="rId1"/>
            </p:custDataLst>
          </p:nvPr>
        </p:nvSpPr>
        <p:spPr>
          <a:xfrm>
            <a:off x="0" y="661012"/>
            <a:ext cx="88135" cy="96948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Line 1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11164900" y="753710"/>
            <a:ext cx="420495" cy="0"/>
          </a:xfrm>
          <a:prstGeom prst="line">
            <a:avLst/>
          </a:prstGeom>
          <a:noFill/>
          <a:ln w="38100" cap="flat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Line 1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1391323" y="888351"/>
            <a:ext cx="194072" cy="0"/>
          </a:xfrm>
          <a:prstGeom prst="line">
            <a:avLst/>
          </a:prstGeom>
          <a:noFill/>
          <a:ln w="38100" cap="flat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Line 1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11283770" y="1022992"/>
            <a:ext cx="301625" cy="0"/>
          </a:xfrm>
          <a:prstGeom prst="line">
            <a:avLst/>
          </a:prstGeom>
          <a:noFill/>
          <a:ln w="38100" cap="flat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任意多边形 116"/>
          <p:cNvSpPr/>
          <p:nvPr>
            <p:custDataLst>
              <p:tags r:id="rId5"/>
            </p:custDataLst>
          </p:nvPr>
        </p:nvSpPr>
        <p:spPr bwMode="auto">
          <a:xfrm rot="18900000">
            <a:off x="4250223" y="2094177"/>
            <a:ext cx="1571674" cy="1478138"/>
          </a:xfrm>
          <a:custGeom>
            <a:avLst/>
            <a:gdLst>
              <a:gd name="connsiteX0" fmla="*/ 1357187 w 1571674"/>
              <a:gd name="connsiteY0" fmla="*/ 568121 h 1478138"/>
              <a:gd name="connsiteX1" fmla="*/ 1518053 w 1571674"/>
              <a:gd name="connsiteY1" fmla="*/ 1376073 h 1478138"/>
              <a:gd name="connsiteX2" fmla="*/ 1470015 w 1571674"/>
              <a:gd name="connsiteY2" fmla="*/ 1468369 h 1478138"/>
              <a:gd name="connsiteX3" fmla="*/ 1440510 w 1571674"/>
              <a:gd name="connsiteY3" fmla="*/ 1441700 h 1478138"/>
              <a:gd name="connsiteX4" fmla="*/ 148898 w 1571674"/>
              <a:gd name="connsiteY4" fmla="*/ 1441700 h 1478138"/>
              <a:gd name="connsiteX5" fmla="*/ 108584 w 1571674"/>
              <a:gd name="connsiteY5" fmla="*/ 1478138 h 1478138"/>
              <a:gd name="connsiteX6" fmla="*/ 54547 w 1571674"/>
              <a:gd name="connsiteY6" fmla="*/ 1376073 h 1478138"/>
              <a:gd name="connsiteX7" fmla="*/ 218186 w 1571674"/>
              <a:gd name="connsiteY7" fmla="*/ 568121 h 1478138"/>
              <a:gd name="connsiteX8" fmla="*/ 785221 w 1571674"/>
              <a:gd name="connsiteY8" fmla="*/ 0 h 1478138"/>
              <a:gd name="connsiteX9" fmla="*/ 1357187 w 1571674"/>
              <a:gd name="connsiteY9" fmla="*/ 568121 h 147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1674" h="1478138">
                <a:moveTo>
                  <a:pt x="1357187" y="568121"/>
                </a:moveTo>
                <a:cubicBezTo>
                  <a:pt x="1571674" y="786724"/>
                  <a:pt x="1625296" y="1108145"/>
                  <a:pt x="1518053" y="1376073"/>
                </a:cubicBezTo>
                <a:lnTo>
                  <a:pt x="1470015" y="1468369"/>
                </a:lnTo>
                <a:lnTo>
                  <a:pt x="1440510" y="1441700"/>
                </a:lnTo>
                <a:cubicBezTo>
                  <a:pt x="1065413" y="1135766"/>
                  <a:pt x="523995" y="1135766"/>
                  <a:pt x="148898" y="1441700"/>
                </a:cubicBezTo>
                <a:lnTo>
                  <a:pt x="108584" y="1478138"/>
                </a:lnTo>
                <a:lnTo>
                  <a:pt x="54547" y="1376073"/>
                </a:lnTo>
                <a:cubicBezTo>
                  <a:pt x="-54546" y="1108145"/>
                  <a:pt x="0" y="786724"/>
                  <a:pt x="218186" y="568121"/>
                </a:cubicBezTo>
                <a:cubicBezTo>
                  <a:pt x="218186" y="568121"/>
                  <a:pt x="218186" y="568121"/>
                  <a:pt x="785221" y="0"/>
                </a:cubicBezTo>
                <a:cubicBezTo>
                  <a:pt x="785221" y="0"/>
                  <a:pt x="785221" y="0"/>
                  <a:pt x="1357187" y="5681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dist="50800" dir="9240000">
              <a:prstClr val="black">
                <a:alpha val="20000"/>
              </a:prstClr>
            </a:innerShdw>
          </a:effectLst>
        </p:spPr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18" name="任意多边形 117"/>
          <p:cNvSpPr/>
          <p:nvPr>
            <p:custDataLst>
              <p:tags r:id="rId6"/>
            </p:custDataLst>
          </p:nvPr>
        </p:nvSpPr>
        <p:spPr bwMode="auto">
          <a:xfrm rot="2700000">
            <a:off x="6370602" y="2096638"/>
            <a:ext cx="1572083" cy="1468661"/>
          </a:xfrm>
          <a:custGeom>
            <a:avLst/>
            <a:gdLst>
              <a:gd name="connsiteX0" fmla="*/ 785426 w 1572083"/>
              <a:gd name="connsiteY0" fmla="*/ 0 h 1468661"/>
              <a:gd name="connsiteX1" fmla="*/ 1357541 w 1572083"/>
              <a:gd name="connsiteY1" fmla="*/ 567973 h 1468661"/>
              <a:gd name="connsiteX2" fmla="*/ 1518448 w 1572083"/>
              <a:gd name="connsiteY2" fmla="*/ 1375715 h 1468661"/>
              <a:gd name="connsiteX3" fmla="*/ 1470047 w 1572083"/>
              <a:gd name="connsiteY3" fmla="*/ 1468661 h 1468661"/>
              <a:gd name="connsiteX4" fmla="*/ 1430367 w 1572083"/>
              <a:gd name="connsiteY4" fmla="*/ 1432795 h 1468661"/>
              <a:gd name="connsiteX5" fmla="*/ 138755 w 1572083"/>
              <a:gd name="connsiteY5" fmla="*/ 1432795 h 1468661"/>
              <a:gd name="connsiteX6" fmla="*/ 102267 w 1572083"/>
              <a:gd name="connsiteY6" fmla="*/ 1465775 h 1468661"/>
              <a:gd name="connsiteX7" fmla="*/ 54561 w 1572083"/>
              <a:gd name="connsiteY7" fmla="*/ 1375715 h 1468661"/>
              <a:gd name="connsiteX8" fmla="*/ 218242 w 1572083"/>
              <a:gd name="connsiteY8" fmla="*/ 567974 h 1468661"/>
              <a:gd name="connsiteX9" fmla="*/ 785426 w 1572083"/>
              <a:gd name="connsiteY9" fmla="*/ 0 h 146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2083" h="1468661">
                <a:moveTo>
                  <a:pt x="785426" y="0"/>
                </a:moveTo>
                <a:cubicBezTo>
                  <a:pt x="785426" y="0"/>
                  <a:pt x="785426" y="0"/>
                  <a:pt x="1357541" y="567973"/>
                </a:cubicBezTo>
                <a:cubicBezTo>
                  <a:pt x="1572084" y="786520"/>
                  <a:pt x="1625719" y="1107857"/>
                  <a:pt x="1518448" y="1375715"/>
                </a:cubicBezTo>
                <a:lnTo>
                  <a:pt x="1470047" y="1468661"/>
                </a:lnTo>
                <a:lnTo>
                  <a:pt x="1430367" y="1432795"/>
                </a:lnTo>
                <a:cubicBezTo>
                  <a:pt x="1055270" y="1126861"/>
                  <a:pt x="513852" y="1126861"/>
                  <a:pt x="138755" y="1432795"/>
                </a:cubicBezTo>
                <a:lnTo>
                  <a:pt x="102267" y="1465775"/>
                </a:lnTo>
                <a:lnTo>
                  <a:pt x="54561" y="1375715"/>
                </a:lnTo>
                <a:cubicBezTo>
                  <a:pt x="-54560" y="1107857"/>
                  <a:pt x="0" y="786520"/>
                  <a:pt x="218242" y="567974"/>
                </a:cubicBezTo>
                <a:cubicBezTo>
                  <a:pt x="218242" y="567974"/>
                  <a:pt x="218242" y="567974"/>
                  <a:pt x="7854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dist="63500" dir="7260000">
              <a:srgbClr val="000000">
                <a:alpha val="20000"/>
              </a:srgbClr>
            </a:innerShdw>
          </a:effectLst>
        </p:spPr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19" name="任意多边形 118"/>
          <p:cNvSpPr/>
          <p:nvPr>
            <p:custDataLst>
              <p:tags r:id="rId7"/>
            </p:custDataLst>
          </p:nvPr>
        </p:nvSpPr>
        <p:spPr bwMode="auto">
          <a:xfrm rot="2700000" flipH="1">
            <a:off x="4258524" y="4204046"/>
            <a:ext cx="1572083" cy="1469615"/>
          </a:xfrm>
          <a:custGeom>
            <a:avLst/>
            <a:gdLst>
              <a:gd name="connsiteX0" fmla="*/ 1471100 w 1572083"/>
              <a:gd name="connsiteY0" fmla="*/ 0 h 1469615"/>
              <a:gd name="connsiteX1" fmla="*/ 1430363 w 1572083"/>
              <a:gd name="connsiteY1" fmla="*/ 36821 h 1469615"/>
              <a:gd name="connsiteX2" fmla="*/ 138751 w 1572083"/>
              <a:gd name="connsiteY2" fmla="*/ 36821 h 1469615"/>
              <a:gd name="connsiteX3" fmla="*/ 101208 w 1572083"/>
              <a:gd name="connsiteY3" fmla="*/ 2887 h 1469615"/>
              <a:gd name="connsiteX4" fmla="*/ 54561 w 1572083"/>
              <a:gd name="connsiteY4" fmla="*/ 91740 h 1469615"/>
              <a:gd name="connsiteX5" fmla="*/ 218242 w 1572083"/>
              <a:gd name="connsiteY5" fmla="*/ 896703 h 1469615"/>
              <a:gd name="connsiteX6" fmla="*/ 785425 w 1572083"/>
              <a:gd name="connsiteY6" fmla="*/ 1469615 h 1469615"/>
              <a:gd name="connsiteX7" fmla="*/ 1357540 w 1572083"/>
              <a:gd name="connsiteY7" fmla="*/ 896703 h 1469615"/>
              <a:gd name="connsiteX8" fmla="*/ 1518447 w 1572083"/>
              <a:gd name="connsiteY8" fmla="*/ 91739 h 146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083" h="1469615">
                <a:moveTo>
                  <a:pt x="1471100" y="0"/>
                </a:moveTo>
                <a:lnTo>
                  <a:pt x="1430363" y="36821"/>
                </a:lnTo>
                <a:cubicBezTo>
                  <a:pt x="1055266" y="342755"/>
                  <a:pt x="513848" y="342755"/>
                  <a:pt x="138751" y="36821"/>
                </a:cubicBezTo>
                <a:lnTo>
                  <a:pt x="101208" y="2887"/>
                </a:lnTo>
                <a:lnTo>
                  <a:pt x="54561" y="91740"/>
                </a:lnTo>
                <a:cubicBezTo>
                  <a:pt x="-54560" y="361450"/>
                  <a:pt x="0" y="681861"/>
                  <a:pt x="218242" y="896703"/>
                </a:cubicBezTo>
                <a:cubicBezTo>
                  <a:pt x="785425" y="1469615"/>
                  <a:pt x="785425" y="1469615"/>
                  <a:pt x="785425" y="1469615"/>
                </a:cubicBezTo>
                <a:cubicBezTo>
                  <a:pt x="1357540" y="896703"/>
                  <a:pt x="1357540" y="896703"/>
                  <a:pt x="1357540" y="896703"/>
                </a:cubicBezTo>
                <a:cubicBezTo>
                  <a:pt x="1572083" y="681861"/>
                  <a:pt x="1625719" y="361450"/>
                  <a:pt x="1518447" y="917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dist="50800" dir="21240000">
              <a:prstClr val="black">
                <a:alpha val="20000"/>
              </a:prstClr>
            </a:innerShdw>
          </a:effectLst>
        </p:spPr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20" name="任意多边形 119"/>
          <p:cNvSpPr/>
          <p:nvPr>
            <p:custDataLst>
              <p:tags r:id="rId8"/>
            </p:custDataLst>
          </p:nvPr>
        </p:nvSpPr>
        <p:spPr bwMode="auto">
          <a:xfrm rot="18900000" flipH="1">
            <a:off x="6370104" y="4205857"/>
            <a:ext cx="1571673" cy="1468752"/>
          </a:xfrm>
          <a:custGeom>
            <a:avLst/>
            <a:gdLst>
              <a:gd name="connsiteX0" fmla="*/ 101647 w 1571673"/>
              <a:gd name="connsiteY0" fmla="*/ 755 h 1468752"/>
              <a:gd name="connsiteX1" fmla="*/ 54547 w 1571673"/>
              <a:gd name="connsiteY1" fmla="*/ 90518 h 1468752"/>
              <a:gd name="connsiteX2" fmla="*/ 218186 w 1571673"/>
              <a:gd name="connsiteY2" fmla="*/ 895691 h 1468752"/>
              <a:gd name="connsiteX3" fmla="*/ 785221 w 1571673"/>
              <a:gd name="connsiteY3" fmla="*/ 1468752 h 1468752"/>
              <a:gd name="connsiteX4" fmla="*/ 1357186 w 1571673"/>
              <a:gd name="connsiteY4" fmla="*/ 895691 h 1468752"/>
              <a:gd name="connsiteX5" fmla="*/ 1518052 w 1571673"/>
              <a:gd name="connsiteY5" fmla="*/ 90518 h 1468752"/>
              <a:gd name="connsiteX6" fmla="*/ 1471360 w 1571673"/>
              <a:gd name="connsiteY6" fmla="*/ 0 h 1468752"/>
              <a:gd name="connsiteX7" fmla="*/ 1431891 w 1571673"/>
              <a:gd name="connsiteY7" fmla="*/ 35674 h 1468752"/>
              <a:gd name="connsiteX8" fmla="*/ 140279 w 1571673"/>
              <a:gd name="connsiteY8" fmla="*/ 35674 h 1468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1673" h="1468752">
                <a:moveTo>
                  <a:pt x="101647" y="755"/>
                </a:moveTo>
                <a:lnTo>
                  <a:pt x="54547" y="90518"/>
                </a:lnTo>
                <a:cubicBezTo>
                  <a:pt x="-54546" y="360298"/>
                  <a:pt x="0" y="680792"/>
                  <a:pt x="218186" y="895691"/>
                </a:cubicBezTo>
                <a:cubicBezTo>
                  <a:pt x="785221" y="1468752"/>
                  <a:pt x="785221" y="1468752"/>
                  <a:pt x="785221" y="1468752"/>
                </a:cubicBezTo>
                <a:cubicBezTo>
                  <a:pt x="1357186" y="895691"/>
                  <a:pt x="1357186" y="895691"/>
                  <a:pt x="1357186" y="895691"/>
                </a:cubicBezTo>
                <a:cubicBezTo>
                  <a:pt x="1571674" y="680792"/>
                  <a:pt x="1625295" y="360298"/>
                  <a:pt x="1518052" y="90518"/>
                </a:cubicBezTo>
                <a:lnTo>
                  <a:pt x="1471360" y="0"/>
                </a:lnTo>
                <a:lnTo>
                  <a:pt x="1431891" y="35674"/>
                </a:lnTo>
                <a:cubicBezTo>
                  <a:pt x="1056794" y="341608"/>
                  <a:pt x="515376" y="341608"/>
                  <a:pt x="140279" y="356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dist="50800" dir="16920000">
              <a:prstClr val="black">
                <a:alpha val="20000"/>
              </a:prstClr>
            </a:innerShdw>
          </a:effectLst>
        </p:spPr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21" name="椭圆 120"/>
          <p:cNvSpPr/>
          <p:nvPr>
            <p:custDataLst>
              <p:tags r:id="rId9"/>
            </p:custDataLst>
          </p:nvPr>
        </p:nvSpPr>
        <p:spPr>
          <a:xfrm>
            <a:off x="5241140" y="3030051"/>
            <a:ext cx="1709721" cy="170972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2" name="文本框 121"/>
          <p:cNvSpPr txBox="1"/>
          <p:nvPr>
            <p:custDataLst>
              <p:tags r:id="rId10"/>
            </p:custDataLst>
          </p:nvPr>
        </p:nvSpPr>
        <p:spPr>
          <a:xfrm>
            <a:off x="6684099" y="2498873"/>
            <a:ext cx="585417" cy="523220"/>
          </a:xfrm>
          <a:prstGeom prst="rect">
            <a:avLst/>
          </a:prstGeom>
          <a:noFill/>
        </p:spPr>
        <p:txBody>
          <a:bodyPr wrap="none"/>
          <a:lstStyle/>
          <a:p>
            <a:r>
              <a:rPr lang="zh-CN" altLang="en-US"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非药物</a:t>
            </a:r>
            <a:endParaRPr lang="zh-CN" altLang="en-US" sz="20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治疗</a:t>
            </a:r>
            <a:endParaRPr lang="zh-CN" altLang="en-US" sz="20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文本框 123"/>
          <p:cNvSpPr txBox="1"/>
          <p:nvPr>
            <p:custDataLst>
              <p:tags r:id="rId11"/>
            </p:custDataLst>
          </p:nvPr>
        </p:nvSpPr>
        <p:spPr>
          <a:xfrm>
            <a:off x="4743289" y="2569358"/>
            <a:ext cx="585417" cy="523220"/>
          </a:xfrm>
          <a:prstGeom prst="rect">
            <a:avLst/>
          </a:prstGeom>
          <a:noFill/>
        </p:spPr>
        <p:txBody>
          <a:bodyPr wrap="none"/>
          <a:lstStyle/>
          <a:p>
            <a:r>
              <a:rPr lang="zh-CN" altLang="en-US"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病因</a:t>
            </a:r>
            <a:endParaRPr lang="zh-CN" altLang="en-US" sz="20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治疗</a:t>
            </a:r>
            <a:endParaRPr lang="zh-CN" altLang="en-US" sz="20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文本框 124"/>
          <p:cNvSpPr txBox="1"/>
          <p:nvPr>
            <p:custDataLst>
              <p:tags r:id="rId12"/>
            </p:custDataLst>
          </p:nvPr>
        </p:nvSpPr>
        <p:spPr>
          <a:xfrm>
            <a:off x="6856818" y="4674980"/>
            <a:ext cx="585417" cy="523220"/>
          </a:xfrm>
          <a:prstGeom prst="rect">
            <a:avLst/>
          </a:prstGeom>
          <a:noFill/>
        </p:spPr>
        <p:txBody>
          <a:bodyPr wrap="none"/>
          <a:lstStyle/>
          <a:p>
            <a:r>
              <a:rPr lang="zh-CN" altLang="en-US"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手术</a:t>
            </a:r>
            <a:endParaRPr lang="zh-CN" altLang="en-US" sz="20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治疗</a:t>
            </a:r>
            <a:endParaRPr lang="zh-CN" altLang="en-US" sz="20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文本框 125"/>
          <p:cNvSpPr txBox="1"/>
          <p:nvPr>
            <p:custDataLst>
              <p:tags r:id="rId13"/>
            </p:custDataLst>
          </p:nvPr>
        </p:nvSpPr>
        <p:spPr>
          <a:xfrm>
            <a:off x="4745444" y="4685629"/>
            <a:ext cx="585417" cy="523220"/>
          </a:xfrm>
          <a:prstGeom prst="rect">
            <a:avLst/>
          </a:prstGeom>
          <a:noFill/>
        </p:spPr>
        <p:txBody>
          <a:bodyPr wrap="none"/>
          <a:lstStyle/>
          <a:p>
            <a:r>
              <a:rPr lang="zh-CN" altLang="en-US" sz="2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药物</a:t>
            </a:r>
            <a:endParaRPr lang="zh-CN" altLang="en-US" sz="20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治疗</a:t>
            </a:r>
            <a:endParaRPr lang="zh-CN" altLang="en-US" sz="20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任意多边形 126"/>
          <p:cNvSpPr/>
          <p:nvPr>
            <p:custDataLst>
              <p:tags r:id="rId14"/>
            </p:custDataLst>
          </p:nvPr>
        </p:nvSpPr>
        <p:spPr bwMode="auto">
          <a:xfrm>
            <a:off x="5942013" y="3640436"/>
            <a:ext cx="307975" cy="338138"/>
          </a:xfrm>
          <a:custGeom>
            <a:avLst/>
            <a:gdLst>
              <a:gd name="T0" fmla="*/ 227 w 401"/>
              <a:gd name="T1" fmla="*/ 250 h 440"/>
              <a:gd name="T2" fmla="*/ 215 w 401"/>
              <a:gd name="T3" fmla="*/ 251 h 440"/>
              <a:gd name="T4" fmla="*/ 224 w 401"/>
              <a:gd name="T5" fmla="*/ 283 h 440"/>
              <a:gd name="T6" fmla="*/ 200 w 401"/>
              <a:gd name="T7" fmla="*/ 329 h 440"/>
              <a:gd name="T8" fmla="*/ 175 w 401"/>
              <a:gd name="T9" fmla="*/ 283 h 440"/>
              <a:gd name="T10" fmla="*/ 187 w 401"/>
              <a:gd name="T11" fmla="*/ 251 h 440"/>
              <a:gd name="T12" fmla="*/ 181 w 401"/>
              <a:gd name="T13" fmla="*/ 250 h 440"/>
              <a:gd name="T14" fmla="*/ 148 w 401"/>
              <a:gd name="T15" fmla="*/ 283 h 440"/>
              <a:gd name="T16" fmla="*/ 148 w 401"/>
              <a:gd name="T17" fmla="*/ 440 h 440"/>
              <a:gd name="T18" fmla="*/ 254 w 401"/>
              <a:gd name="T19" fmla="*/ 440 h 440"/>
              <a:gd name="T20" fmla="*/ 254 w 401"/>
              <a:gd name="T21" fmla="*/ 280 h 440"/>
              <a:gd name="T22" fmla="*/ 227 w 401"/>
              <a:gd name="T23" fmla="*/ 250 h 440"/>
              <a:gd name="T24" fmla="*/ 401 w 401"/>
              <a:gd name="T25" fmla="*/ 201 h 440"/>
              <a:gd name="T26" fmla="*/ 200 w 401"/>
              <a:gd name="T27" fmla="*/ 0 h 440"/>
              <a:gd name="T28" fmla="*/ 0 w 401"/>
              <a:gd name="T29" fmla="*/ 201 h 440"/>
              <a:gd name="T30" fmla="*/ 0 w 401"/>
              <a:gd name="T31" fmla="*/ 211 h 440"/>
              <a:gd name="T32" fmla="*/ 0 w 401"/>
              <a:gd name="T33" fmla="*/ 220 h 440"/>
              <a:gd name="T34" fmla="*/ 84 w 401"/>
              <a:gd name="T35" fmla="*/ 375 h 440"/>
              <a:gd name="T36" fmla="*/ 113 w 401"/>
              <a:gd name="T37" fmla="*/ 440 h 440"/>
              <a:gd name="T38" fmla="*/ 113 w 401"/>
              <a:gd name="T39" fmla="*/ 440 h 440"/>
              <a:gd name="T40" fmla="*/ 131 w 401"/>
              <a:gd name="T41" fmla="*/ 440 h 440"/>
              <a:gd name="T42" fmla="*/ 131 w 401"/>
              <a:gd name="T43" fmla="*/ 283 h 440"/>
              <a:gd name="T44" fmla="*/ 181 w 401"/>
              <a:gd name="T45" fmla="*/ 234 h 440"/>
              <a:gd name="T46" fmla="*/ 202 w 401"/>
              <a:gd name="T47" fmla="*/ 239 h 440"/>
              <a:gd name="T48" fmla="*/ 227 w 401"/>
              <a:gd name="T49" fmla="*/ 233 h 440"/>
              <a:gd name="T50" fmla="*/ 271 w 401"/>
              <a:gd name="T51" fmla="*/ 280 h 440"/>
              <a:gd name="T52" fmla="*/ 271 w 401"/>
              <a:gd name="T53" fmla="*/ 440 h 440"/>
              <a:gd name="T54" fmla="*/ 288 w 401"/>
              <a:gd name="T55" fmla="*/ 440 h 440"/>
              <a:gd name="T56" fmla="*/ 288 w 401"/>
              <a:gd name="T57" fmla="*/ 440 h 440"/>
              <a:gd name="T58" fmla="*/ 317 w 401"/>
              <a:gd name="T59" fmla="*/ 375 h 440"/>
              <a:gd name="T60" fmla="*/ 401 w 401"/>
              <a:gd name="T61" fmla="*/ 220 h 440"/>
              <a:gd name="T62" fmla="*/ 401 w 401"/>
              <a:gd name="T63" fmla="*/ 211 h 440"/>
              <a:gd name="T64" fmla="*/ 401 w 401"/>
              <a:gd name="T65" fmla="*/ 201 h 440"/>
              <a:gd name="T66" fmla="*/ 208 w 401"/>
              <a:gd name="T67" fmla="*/ 283 h 440"/>
              <a:gd name="T68" fmla="*/ 201 w 401"/>
              <a:gd name="T69" fmla="*/ 260 h 440"/>
              <a:gd name="T70" fmla="*/ 192 w 401"/>
              <a:gd name="T71" fmla="*/ 283 h 440"/>
              <a:gd name="T72" fmla="*/ 200 w 401"/>
              <a:gd name="T73" fmla="*/ 313 h 440"/>
              <a:gd name="T74" fmla="*/ 208 w 401"/>
              <a:gd name="T75" fmla="*/ 283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01" h="440">
                <a:moveTo>
                  <a:pt x="227" y="250"/>
                </a:moveTo>
                <a:cubicBezTo>
                  <a:pt x="223" y="250"/>
                  <a:pt x="219" y="250"/>
                  <a:pt x="215" y="251"/>
                </a:cubicBezTo>
                <a:cubicBezTo>
                  <a:pt x="221" y="260"/>
                  <a:pt x="224" y="270"/>
                  <a:pt x="224" y="283"/>
                </a:cubicBezTo>
                <a:cubicBezTo>
                  <a:pt x="224" y="317"/>
                  <a:pt x="211" y="329"/>
                  <a:pt x="200" y="329"/>
                </a:cubicBezTo>
                <a:cubicBezTo>
                  <a:pt x="188" y="329"/>
                  <a:pt x="175" y="315"/>
                  <a:pt x="175" y="283"/>
                </a:cubicBezTo>
                <a:cubicBezTo>
                  <a:pt x="175" y="270"/>
                  <a:pt x="180" y="259"/>
                  <a:pt x="187" y="251"/>
                </a:cubicBezTo>
                <a:cubicBezTo>
                  <a:pt x="185" y="250"/>
                  <a:pt x="183" y="250"/>
                  <a:pt x="181" y="250"/>
                </a:cubicBezTo>
                <a:cubicBezTo>
                  <a:pt x="165" y="250"/>
                  <a:pt x="148" y="262"/>
                  <a:pt x="148" y="283"/>
                </a:cubicBezTo>
                <a:cubicBezTo>
                  <a:pt x="148" y="440"/>
                  <a:pt x="148" y="440"/>
                  <a:pt x="148" y="440"/>
                </a:cubicBezTo>
                <a:cubicBezTo>
                  <a:pt x="254" y="440"/>
                  <a:pt x="254" y="440"/>
                  <a:pt x="254" y="440"/>
                </a:cubicBezTo>
                <a:cubicBezTo>
                  <a:pt x="254" y="280"/>
                  <a:pt x="254" y="280"/>
                  <a:pt x="254" y="280"/>
                </a:cubicBezTo>
                <a:cubicBezTo>
                  <a:pt x="254" y="252"/>
                  <a:pt x="233" y="250"/>
                  <a:pt x="227" y="250"/>
                </a:cubicBezTo>
                <a:close/>
                <a:moveTo>
                  <a:pt x="401" y="201"/>
                </a:moveTo>
                <a:cubicBezTo>
                  <a:pt x="401" y="90"/>
                  <a:pt x="311" y="0"/>
                  <a:pt x="200" y="0"/>
                </a:cubicBezTo>
                <a:cubicBezTo>
                  <a:pt x="89" y="0"/>
                  <a:pt x="0" y="90"/>
                  <a:pt x="0" y="201"/>
                </a:cubicBezTo>
                <a:cubicBezTo>
                  <a:pt x="0" y="204"/>
                  <a:pt x="0" y="208"/>
                  <a:pt x="0" y="211"/>
                </a:cubicBezTo>
                <a:cubicBezTo>
                  <a:pt x="0" y="214"/>
                  <a:pt x="0" y="217"/>
                  <a:pt x="0" y="220"/>
                </a:cubicBezTo>
                <a:cubicBezTo>
                  <a:pt x="0" y="300"/>
                  <a:pt x="84" y="375"/>
                  <a:pt x="84" y="375"/>
                </a:cubicBezTo>
                <a:cubicBezTo>
                  <a:pt x="100" y="390"/>
                  <a:pt x="113" y="419"/>
                  <a:pt x="113" y="440"/>
                </a:cubicBezTo>
                <a:cubicBezTo>
                  <a:pt x="113" y="440"/>
                  <a:pt x="113" y="440"/>
                  <a:pt x="113" y="440"/>
                </a:cubicBezTo>
                <a:cubicBezTo>
                  <a:pt x="131" y="440"/>
                  <a:pt x="131" y="440"/>
                  <a:pt x="131" y="440"/>
                </a:cubicBezTo>
                <a:cubicBezTo>
                  <a:pt x="131" y="283"/>
                  <a:pt x="131" y="283"/>
                  <a:pt x="131" y="283"/>
                </a:cubicBezTo>
                <a:cubicBezTo>
                  <a:pt x="131" y="252"/>
                  <a:pt x="156" y="234"/>
                  <a:pt x="181" y="234"/>
                </a:cubicBezTo>
                <a:cubicBezTo>
                  <a:pt x="189" y="234"/>
                  <a:pt x="196" y="236"/>
                  <a:pt x="202" y="239"/>
                </a:cubicBezTo>
                <a:cubicBezTo>
                  <a:pt x="210" y="235"/>
                  <a:pt x="218" y="233"/>
                  <a:pt x="227" y="233"/>
                </a:cubicBezTo>
                <a:cubicBezTo>
                  <a:pt x="249" y="233"/>
                  <a:pt x="271" y="248"/>
                  <a:pt x="271" y="280"/>
                </a:cubicBezTo>
                <a:cubicBezTo>
                  <a:pt x="271" y="440"/>
                  <a:pt x="271" y="440"/>
                  <a:pt x="271" y="440"/>
                </a:cubicBezTo>
                <a:cubicBezTo>
                  <a:pt x="288" y="440"/>
                  <a:pt x="288" y="440"/>
                  <a:pt x="288" y="440"/>
                </a:cubicBezTo>
                <a:cubicBezTo>
                  <a:pt x="288" y="440"/>
                  <a:pt x="288" y="440"/>
                  <a:pt x="288" y="440"/>
                </a:cubicBezTo>
                <a:cubicBezTo>
                  <a:pt x="288" y="419"/>
                  <a:pt x="301" y="390"/>
                  <a:pt x="317" y="375"/>
                </a:cubicBezTo>
                <a:cubicBezTo>
                  <a:pt x="317" y="375"/>
                  <a:pt x="401" y="300"/>
                  <a:pt x="401" y="220"/>
                </a:cubicBezTo>
                <a:cubicBezTo>
                  <a:pt x="401" y="217"/>
                  <a:pt x="401" y="214"/>
                  <a:pt x="401" y="211"/>
                </a:cubicBezTo>
                <a:cubicBezTo>
                  <a:pt x="401" y="208"/>
                  <a:pt x="401" y="204"/>
                  <a:pt x="401" y="201"/>
                </a:cubicBezTo>
                <a:close/>
                <a:moveTo>
                  <a:pt x="208" y="283"/>
                </a:moveTo>
                <a:cubicBezTo>
                  <a:pt x="208" y="272"/>
                  <a:pt x="205" y="265"/>
                  <a:pt x="201" y="260"/>
                </a:cubicBezTo>
                <a:cubicBezTo>
                  <a:pt x="195" y="265"/>
                  <a:pt x="192" y="273"/>
                  <a:pt x="192" y="283"/>
                </a:cubicBezTo>
                <a:cubicBezTo>
                  <a:pt x="192" y="304"/>
                  <a:pt x="198" y="312"/>
                  <a:pt x="200" y="313"/>
                </a:cubicBezTo>
                <a:cubicBezTo>
                  <a:pt x="201" y="312"/>
                  <a:pt x="208" y="306"/>
                  <a:pt x="208" y="2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28" name="任意多边形 127"/>
          <p:cNvSpPr/>
          <p:nvPr>
            <p:custDataLst>
              <p:tags r:id="rId15"/>
            </p:custDataLst>
          </p:nvPr>
        </p:nvSpPr>
        <p:spPr bwMode="auto">
          <a:xfrm>
            <a:off x="6035675" y="3997624"/>
            <a:ext cx="119063" cy="25400"/>
          </a:xfrm>
          <a:custGeom>
            <a:avLst/>
            <a:gdLst>
              <a:gd name="T0" fmla="*/ 145 w 154"/>
              <a:gd name="T1" fmla="*/ 33 h 33"/>
              <a:gd name="T2" fmla="*/ 154 w 154"/>
              <a:gd name="T3" fmla="*/ 23 h 33"/>
              <a:gd name="T4" fmla="*/ 154 w 154"/>
              <a:gd name="T5" fmla="*/ 10 h 33"/>
              <a:gd name="T6" fmla="*/ 145 w 154"/>
              <a:gd name="T7" fmla="*/ 0 h 33"/>
              <a:gd name="T8" fmla="*/ 9 w 154"/>
              <a:gd name="T9" fmla="*/ 0 h 33"/>
              <a:gd name="T10" fmla="*/ 0 w 154"/>
              <a:gd name="T11" fmla="*/ 10 h 33"/>
              <a:gd name="T12" fmla="*/ 0 w 154"/>
              <a:gd name="T13" fmla="*/ 23 h 33"/>
              <a:gd name="T14" fmla="*/ 9 w 154"/>
              <a:gd name="T15" fmla="*/ 33 h 33"/>
              <a:gd name="T16" fmla="*/ 145 w 154"/>
              <a:gd name="T1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4" h="33">
                <a:moveTo>
                  <a:pt x="145" y="33"/>
                </a:moveTo>
                <a:cubicBezTo>
                  <a:pt x="150" y="33"/>
                  <a:pt x="154" y="28"/>
                  <a:pt x="154" y="23"/>
                </a:cubicBezTo>
                <a:cubicBezTo>
                  <a:pt x="154" y="10"/>
                  <a:pt x="154" y="10"/>
                  <a:pt x="154" y="10"/>
                </a:cubicBezTo>
                <a:cubicBezTo>
                  <a:pt x="154" y="4"/>
                  <a:pt x="150" y="0"/>
                  <a:pt x="145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8"/>
                  <a:pt x="4" y="33"/>
                  <a:pt x="9" y="33"/>
                </a:cubicBezTo>
                <a:lnTo>
                  <a:pt x="145" y="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29" name="任意多边形 128"/>
          <p:cNvSpPr/>
          <p:nvPr>
            <p:custDataLst>
              <p:tags r:id="rId16"/>
            </p:custDataLst>
          </p:nvPr>
        </p:nvSpPr>
        <p:spPr bwMode="auto">
          <a:xfrm>
            <a:off x="6035675" y="4034136"/>
            <a:ext cx="119063" cy="25400"/>
          </a:xfrm>
          <a:custGeom>
            <a:avLst/>
            <a:gdLst>
              <a:gd name="T0" fmla="*/ 145 w 154"/>
              <a:gd name="T1" fmla="*/ 33 h 33"/>
              <a:gd name="T2" fmla="*/ 154 w 154"/>
              <a:gd name="T3" fmla="*/ 23 h 33"/>
              <a:gd name="T4" fmla="*/ 154 w 154"/>
              <a:gd name="T5" fmla="*/ 10 h 33"/>
              <a:gd name="T6" fmla="*/ 145 w 154"/>
              <a:gd name="T7" fmla="*/ 0 h 33"/>
              <a:gd name="T8" fmla="*/ 9 w 154"/>
              <a:gd name="T9" fmla="*/ 0 h 33"/>
              <a:gd name="T10" fmla="*/ 0 w 154"/>
              <a:gd name="T11" fmla="*/ 10 h 33"/>
              <a:gd name="T12" fmla="*/ 0 w 154"/>
              <a:gd name="T13" fmla="*/ 23 h 33"/>
              <a:gd name="T14" fmla="*/ 9 w 154"/>
              <a:gd name="T15" fmla="*/ 33 h 33"/>
              <a:gd name="T16" fmla="*/ 145 w 154"/>
              <a:gd name="T1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4" h="33">
                <a:moveTo>
                  <a:pt x="145" y="33"/>
                </a:moveTo>
                <a:cubicBezTo>
                  <a:pt x="150" y="33"/>
                  <a:pt x="154" y="29"/>
                  <a:pt x="154" y="23"/>
                </a:cubicBezTo>
                <a:cubicBezTo>
                  <a:pt x="154" y="10"/>
                  <a:pt x="154" y="10"/>
                  <a:pt x="154" y="10"/>
                </a:cubicBezTo>
                <a:cubicBezTo>
                  <a:pt x="154" y="5"/>
                  <a:pt x="150" y="0"/>
                  <a:pt x="145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5"/>
                  <a:pt x="0" y="10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9"/>
                  <a:pt x="4" y="33"/>
                  <a:pt x="9" y="33"/>
                </a:cubicBezTo>
                <a:lnTo>
                  <a:pt x="145" y="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30" name="任意多边形 129"/>
          <p:cNvSpPr/>
          <p:nvPr>
            <p:custDataLst>
              <p:tags r:id="rId17"/>
            </p:custDataLst>
          </p:nvPr>
        </p:nvSpPr>
        <p:spPr bwMode="auto">
          <a:xfrm>
            <a:off x="6035675" y="4070649"/>
            <a:ext cx="119063" cy="25400"/>
          </a:xfrm>
          <a:custGeom>
            <a:avLst/>
            <a:gdLst>
              <a:gd name="T0" fmla="*/ 145 w 154"/>
              <a:gd name="T1" fmla="*/ 33 h 33"/>
              <a:gd name="T2" fmla="*/ 154 w 154"/>
              <a:gd name="T3" fmla="*/ 23 h 33"/>
              <a:gd name="T4" fmla="*/ 154 w 154"/>
              <a:gd name="T5" fmla="*/ 10 h 33"/>
              <a:gd name="T6" fmla="*/ 145 w 154"/>
              <a:gd name="T7" fmla="*/ 0 h 33"/>
              <a:gd name="T8" fmla="*/ 9 w 154"/>
              <a:gd name="T9" fmla="*/ 0 h 33"/>
              <a:gd name="T10" fmla="*/ 0 w 154"/>
              <a:gd name="T11" fmla="*/ 10 h 33"/>
              <a:gd name="T12" fmla="*/ 0 w 154"/>
              <a:gd name="T13" fmla="*/ 23 h 33"/>
              <a:gd name="T14" fmla="*/ 9 w 154"/>
              <a:gd name="T15" fmla="*/ 33 h 33"/>
              <a:gd name="T16" fmla="*/ 145 w 154"/>
              <a:gd name="T1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4" h="33">
                <a:moveTo>
                  <a:pt x="145" y="33"/>
                </a:moveTo>
                <a:cubicBezTo>
                  <a:pt x="150" y="33"/>
                  <a:pt x="154" y="28"/>
                  <a:pt x="154" y="23"/>
                </a:cubicBezTo>
                <a:cubicBezTo>
                  <a:pt x="154" y="10"/>
                  <a:pt x="154" y="10"/>
                  <a:pt x="154" y="10"/>
                </a:cubicBezTo>
                <a:cubicBezTo>
                  <a:pt x="154" y="4"/>
                  <a:pt x="150" y="0"/>
                  <a:pt x="145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8"/>
                  <a:pt x="4" y="33"/>
                  <a:pt x="9" y="33"/>
                </a:cubicBezTo>
                <a:lnTo>
                  <a:pt x="145" y="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31" name="任意多边形 130"/>
          <p:cNvSpPr/>
          <p:nvPr>
            <p:custDataLst>
              <p:tags r:id="rId18"/>
            </p:custDataLst>
          </p:nvPr>
        </p:nvSpPr>
        <p:spPr bwMode="auto">
          <a:xfrm>
            <a:off x="6061075" y="4107161"/>
            <a:ext cx="68263" cy="22225"/>
          </a:xfrm>
          <a:custGeom>
            <a:avLst/>
            <a:gdLst>
              <a:gd name="T0" fmla="*/ 0 w 90"/>
              <a:gd name="T1" fmla="*/ 0 h 29"/>
              <a:gd name="T2" fmla="*/ 45 w 90"/>
              <a:gd name="T3" fmla="*/ 29 h 29"/>
              <a:gd name="T4" fmla="*/ 90 w 90"/>
              <a:gd name="T5" fmla="*/ 0 h 29"/>
              <a:gd name="T6" fmla="*/ 0 w 90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29">
                <a:moveTo>
                  <a:pt x="0" y="0"/>
                </a:moveTo>
                <a:cubicBezTo>
                  <a:pt x="9" y="17"/>
                  <a:pt x="26" y="29"/>
                  <a:pt x="45" y="29"/>
                </a:cubicBezTo>
                <a:cubicBezTo>
                  <a:pt x="65" y="29"/>
                  <a:pt x="82" y="17"/>
                  <a:pt x="9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32" name="矩形 131"/>
          <p:cNvSpPr/>
          <p:nvPr>
            <p:custDataLst>
              <p:tags r:id="rId19"/>
            </p:custDataLst>
          </p:nvPr>
        </p:nvSpPr>
        <p:spPr bwMode="auto">
          <a:xfrm>
            <a:off x="1899285" y="1630680"/>
            <a:ext cx="1564640" cy="6369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algn="r" defTabSz="1218565"/>
            <a:r>
              <a:rPr lang="zh-CN" altLang="en-US" b="1">
                <a:solidFill>
                  <a:schemeClr val="accent1"/>
                </a:solidFill>
                <a:cs typeface="+mn-ea"/>
              </a:rPr>
              <a:t>一、去除病因</a:t>
            </a:r>
            <a:endParaRPr lang="zh-CN" altLang="en-US" b="1">
              <a:solidFill>
                <a:schemeClr val="accent1"/>
              </a:solidFill>
              <a:cs typeface="+mn-ea"/>
            </a:endParaRPr>
          </a:p>
        </p:txBody>
      </p:sp>
      <p:sp>
        <p:nvSpPr>
          <p:cNvPr id="133" name="文本框 132"/>
          <p:cNvSpPr txBox="1"/>
          <p:nvPr>
            <p:custDataLst>
              <p:tags r:id="rId20"/>
            </p:custDataLst>
          </p:nvPr>
        </p:nvSpPr>
        <p:spPr>
          <a:xfrm>
            <a:off x="1746250" y="2000250"/>
            <a:ext cx="2823210" cy="143383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tx1"/>
                </a:solidFill>
              </a:rPr>
              <a:t>治疗原发病：全身治疗</a:t>
            </a:r>
            <a:endParaRPr lang="zh-CN" altLang="en-US" sz="1400">
              <a:solidFill>
                <a:schemeClr val="tx1"/>
              </a:solidFill>
            </a:endParaRPr>
          </a:p>
          <a:p>
            <a:pPr marL="285750" indent="-2857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tx1"/>
                </a:solidFill>
              </a:rPr>
              <a:t>避免诱因：药物、环境、生活方式、精神因素、心理治疗等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35" name="文本框 134"/>
          <p:cNvSpPr txBox="1"/>
          <p:nvPr>
            <p:custDataLst>
              <p:tags r:id="rId21"/>
            </p:custDataLst>
          </p:nvPr>
        </p:nvSpPr>
        <p:spPr>
          <a:xfrm>
            <a:off x="1684020" y="3757930"/>
            <a:ext cx="2724150" cy="2360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人工泪液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促泪液成分分泌药物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干眼抗炎药物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血液制品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生长因子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抗螨虫治疗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36" name="矩形 135"/>
          <p:cNvSpPr/>
          <p:nvPr>
            <p:custDataLst>
              <p:tags r:id="rId22"/>
            </p:custDataLst>
          </p:nvPr>
        </p:nvSpPr>
        <p:spPr bwMode="auto">
          <a:xfrm>
            <a:off x="8384540" y="1630680"/>
            <a:ext cx="1077595" cy="20637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1"/>
          <a:lstStyle/>
          <a:p>
            <a:pPr defTabSz="1218565"/>
            <a:r>
              <a:rPr lang="zh-CN" altLang="en-US" b="1">
                <a:solidFill>
                  <a:schemeClr val="accent2"/>
                </a:solidFill>
                <a:cs typeface="+mn-ea"/>
              </a:rPr>
              <a:t>二、非药物治疗</a:t>
            </a:r>
            <a:endParaRPr lang="zh-CN" altLang="en-US" b="1">
              <a:solidFill>
                <a:schemeClr val="accent2"/>
              </a:solidFill>
              <a:cs typeface="+mn-ea"/>
            </a:endParaRPr>
          </a:p>
        </p:txBody>
      </p:sp>
      <p:sp>
        <p:nvSpPr>
          <p:cNvPr id="137" name="文本框 136"/>
          <p:cNvSpPr txBox="1"/>
          <p:nvPr>
            <p:custDataLst>
              <p:tags r:id="rId23"/>
            </p:custDataLst>
          </p:nvPr>
        </p:nvSpPr>
        <p:spPr>
          <a:xfrm>
            <a:off x="8068310" y="2000250"/>
            <a:ext cx="2936875" cy="2649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睑缘清洁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眼睑冷热敷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睑板腺按摩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湿房镜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热脉动治疗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强脉冲光治疗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雾化熏蒸治疗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治疗性接触镜（巩膜镜）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泪道栓塞</a:t>
            </a:r>
            <a:endParaRPr lang="zh-CN" altLang="en-US" sz="1600">
              <a:solidFill>
                <a:schemeClr val="tx1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</a:rPr>
              <a:t>抗螨虫治疗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40" name="文本框 139"/>
          <p:cNvSpPr txBox="1"/>
          <p:nvPr>
            <p:custDataLst>
              <p:tags r:id="rId24"/>
            </p:custDataLst>
          </p:nvPr>
        </p:nvSpPr>
        <p:spPr>
          <a:xfrm>
            <a:off x="1899285" y="3380740"/>
            <a:ext cx="3125470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solidFill>
                  <a:schemeClr val="tx1"/>
                </a:solidFill>
              </a:rPr>
              <a:t>三、药物治疗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干眼诊疗流程第四步：干眼治疗</a:t>
            </a:r>
            <a:endParaRPr lang="zh-CN" altLang="en-US" dirty="0">
              <a:sym typeface="+mn-ea"/>
            </a:endParaRPr>
          </a:p>
        </p:txBody>
      </p:sp>
    </p:spTree>
    <p:custDataLst>
      <p:tags r:id="rId2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97990" y="1599565"/>
            <a:ext cx="8776970" cy="525843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干眼的治疗原则</a:t>
            </a:r>
            <a:endParaRPr lang="zh-CN" altLang="en-US" dirty="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egrf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9712" y="2997728"/>
            <a:ext cx="1228556" cy="1619594"/>
          </a:xfrm>
          <a:prstGeom prst="rect">
            <a:avLst/>
          </a:prstGeom>
        </p:spPr>
      </p:pic>
      <p:pic>
        <p:nvPicPr>
          <p:cNvPr id="8" name="图片 7" descr="fergtr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9712" y="3140460"/>
            <a:ext cx="2316149" cy="1778250"/>
          </a:xfrm>
          <a:prstGeom prst="rect">
            <a:avLst/>
          </a:prstGeom>
        </p:spPr>
      </p:pic>
      <p:pic>
        <p:nvPicPr>
          <p:cNvPr id="11" name="图片 10" descr="fegrf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321746" y="2997728"/>
            <a:ext cx="1228556" cy="1619594"/>
          </a:xfrm>
          <a:prstGeom prst="rect">
            <a:avLst/>
          </a:prstGeom>
        </p:spPr>
      </p:pic>
      <p:pic>
        <p:nvPicPr>
          <p:cNvPr id="12" name="图片 11" descr="fergtr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234153" y="3140460"/>
            <a:ext cx="2316149" cy="1778250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6299349" y="2043430"/>
            <a:ext cx="1231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</a:rPr>
              <a:t>杀菌</a:t>
            </a:r>
            <a:endParaRPr lang="zh-CN" altLang="en-US" sz="2400">
              <a:solidFill>
                <a:schemeClr val="accent2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5380355" y="2580005"/>
            <a:ext cx="3275330" cy="39243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 fontAlgn="auto">
              <a:lnSpc>
                <a:spcPts val="1300"/>
              </a:lnSpc>
            </a:pPr>
            <a:r>
              <a:rPr lang="zh-CN" altLang="en-US" sz="1600">
                <a:solidFill>
                  <a:schemeClr val="tx1"/>
                </a:solidFill>
              </a:rPr>
              <a:t>去除眼睑生物膜，减少微生物定植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15"/>
            </p:custDataLst>
          </p:nvPr>
        </p:nvSpPr>
        <p:spPr>
          <a:xfrm>
            <a:off x="7865745" y="3048635"/>
            <a:ext cx="3367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</a:rPr>
              <a:t>开放睑板腺开口，</a:t>
            </a:r>
            <a:endParaRPr lang="zh-CN" altLang="en-US" sz="2400">
              <a:solidFill>
                <a:schemeClr val="accent2"/>
              </a:solidFill>
            </a:endParaRPr>
          </a:p>
          <a:p>
            <a:r>
              <a:rPr lang="zh-CN" altLang="en-US" sz="2400">
                <a:solidFill>
                  <a:schemeClr val="accent2"/>
                </a:solidFill>
              </a:rPr>
              <a:t>清除淤积物</a:t>
            </a:r>
            <a:endParaRPr lang="zh-CN" altLang="en-US" sz="2400">
              <a:solidFill>
                <a:schemeClr val="accent2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6"/>
            </p:custDataLst>
          </p:nvPr>
        </p:nvSpPr>
        <p:spPr>
          <a:xfrm>
            <a:off x="1462405" y="3032760"/>
            <a:ext cx="1173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1"/>
                </a:solidFill>
              </a:rPr>
              <a:t>清洁</a:t>
            </a:r>
            <a:endParaRPr lang="zh-CN" altLang="en-US" sz="2400">
              <a:solidFill>
                <a:schemeClr val="accent1"/>
              </a:solidFill>
            </a:endParaRPr>
          </a:p>
        </p:txBody>
      </p:sp>
      <p:sp>
        <p:nvSpPr>
          <p:cNvPr id="39" name="文本框 38"/>
          <p:cNvSpPr txBox="1"/>
          <p:nvPr>
            <p:custDataLst>
              <p:tags r:id="rId17"/>
            </p:custDataLst>
          </p:nvPr>
        </p:nvSpPr>
        <p:spPr>
          <a:xfrm>
            <a:off x="749300" y="3646170"/>
            <a:ext cx="2500630" cy="909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ts val="1300"/>
              </a:lnSpc>
            </a:pPr>
            <a:r>
              <a:rPr lang="zh-CN" altLang="en-US" sz="1600">
                <a:solidFill>
                  <a:schemeClr val="tx1"/>
                </a:solidFill>
              </a:rPr>
              <a:t>去除局部污物、坏死</a:t>
            </a:r>
            <a:endParaRPr lang="zh-CN" altLang="en-US" sz="1600">
              <a:solidFill>
                <a:schemeClr val="tx1"/>
              </a:solidFill>
            </a:endParaRPr>
          </a:p>
          <a:p>
            <a:pPr algn="ctr" fontAlgn="auto">
              <a:lnSpc>
                <a:spcPts val="1300"/>
              </a:lnSpc>
            </a:pPr>
            <a:endParaRPr lang="zh-CN" altLang="en-US" sz="1600">
              <a:solidFill>
                <a:schemeClr val="tx1"/>
              </a:solidFill>
            </a:endParaRPr>
          </a:p>
          <a:p>
            <a:pPr algn="ctr" fontAlgn="auto">
              <a:lnSpc>
                <a:spcPts val="1300"/>
              </a:lnSpc>
            </a:pPr>
            <a:endParaRPr lang="zh-CN" altLang="en-US" sz="1600">
              <a:solidFill>
                <a:schemeClr val="tx1"/>
              </a:solidFill>
            </a:endParaRPr>
          </a:p>
          <a:p>
            <a:pPr algn="ctr" fontAlgn="auto">
              <a:lnSpc>
                <a:spcPts val="1300"/>
              </a:lnSpc>
            </a:pPr>
            <a:r>
              <a:rPr lang="zh-CN" altLang="en-US" sz="1600">
                <a:solidFill>
                  <a:schemeClr val="tx1"/>
                </a:solidFill>
              </a:rPr>
              <a:t>组织、过敏原</a:t>
            </a:r>
            <a:endParaRPr lang="zh-CN" altLang="en-US" sz="1600">
              <a:solidFill>
                <a:schemeClr val="tx1"/>
              </a:solidFill>
            </a:endParaRPr>
          </a:p>
          <a:p>
            <a:pPr algn="ctr" fontAlgn="auto">
              <a:lnSpc>
                <a:spcPts val="1300"/>
              </a:lnSpc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18"/>
            </p:custDataLst>
          </p:nvPr>
        </p:nvSpPr>
        <p:spPr>
          <a:xfrm>
            <a:off x="3569160" y="2043430"/>
            <a:ext cx="1231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1"/>
                </a:solidFill>
              </a:rPr>
              <a:t>消炎</a:t>
            </a:r>
            <a:endParaRPr lang="zh-CN" altLang="en-US" sz="2400">
              <a:solidFill>
                <a:schemeClr val="accent1"/>
              </a:solidFill>
            </a:endParaRPr>
          </a:p>
        </p:txBody>
      </p:sp>
      <p:sp>
        <p:nvSpPr>
          <p:cNvPr id="41" name="文本框 40"/>
          <p:cNvSpPr txBox="1"/>
          <p:nvPr>
            <p:custDataLst>
              <p:tags r:id="rId19"/>
            </p:custDataLst>
          </p:nvPr>
        </p:nvSpPr>
        <p:spPr>
          <a:xfrm>
            <a:off x="2901950" y="2588260"/>
            <a:ext cx="2145030" cy="3860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 fontAlgn="auto">
              <a:lnSpc>
                <a:spcPts val="1300"/>
              </a:lnSpc>
            </a:pPr>
            <a:r>
              <a:rPr lang="zh-CN" altLang="en-US" sz="1600"/>
              <a:t>减轻炎症、免疫反应</a:t>
            </a:r>
            <a:endParaRPr lang="zh-CN" altLang="en-US" sz="1600"/>
          </a:p>
        </p:txBody>
      </p:sp>
      <p:pic>
        <p:nvPicPr>
          <p:cNvPr id="44" name="图片 43" descr="12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6200000">
            <a:off x="4000500" y="983615"/>
            <a:ext cx="433705" cy="694055"/>
          </a:xfrm>
          <a:prstGeom prst="rect">
            <a:avLst/>
          </a:prstGeom>
        </p:spPr>
      </p:pic>
      <p:sp>
        <p:nvSpPr>
          <p:cNvPr id="45" name="文本框 44"/>
          <p:cNvSpPr txBox="1"/>
          <p:nvPr>
            <p:custDataLst>
              <p:tags r:id="rId23"/>
            </p:custDataLst>
          </p:nvPr>
        </p:nvSpPr>
        <p:spPr>
          <a:xfrm>
            <a:off x="4587875" y="1069340"/>
            <a:ext cx="3027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>
                <a:solidFill>
                  <a:schemeClr val="tx1"/>
                </a:solidFill>
              </a:rPr>
              <a:t>睑缘清洁的作用</a:t>
            </a:r>
            <a:endParaRPr lang="zh-CN" altLang="en-US" sz="3200">
              <a:solidFill>
                <a:schemeClr val="tx1"/>
              </a:solidFill>
            </a:endParaRPr>
          </a:p>
        </p:txBody>
      </p:sp>
      <p:pic>
        <p:nvPicPr>
          <p:cNvPr id="47" name="图片 46" descr="123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5400000" flipH="1">
            <a:off x="7769225" y="983615"/>
            <a:ext cx="433705" cy="694055"/>
          </a:xfrm>
          <a:prstGeom prst="rect">
            <a:avLst/>
          </a:prstGeom>
        </p:spPr>
      </p:pic>
      <p:pic>
        <p:nvPicPr>
          <p:cNvPr id="13" name="图片 12" descr="343435383037343b343532333834323bbdb1b1ad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215007" y="3198850"/>
            <a:ext cx="304927" cy="304927"/>
          </a:xfrm>
          <a:prstGeom prst="rect">
            <a:avLst/>
          </a:prstGeom>
        </p:spPr>
      </p:pic>
      <p:pic>
        <p:nvPicPr>
          <p:cNvPr id="14" name="图片 13" descr="343439383331313b343532303032323bb2fac6b7d5b9cabe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552358" y="3198850"/>
            <a:ext cx="360368" cy="360368"/>
          </a:xfrm>
          <a:prstGeom prst="rect">
            <a:avLst/>
          </a:prstGeom>
        </p:spPr>
      </p:pic>
      <p:pic>
        <p:nvPicPr>
          <p:cNvPr id="15" name="图片 14" descr="343439383331313b343532303033313bd3a6d3c3c9ccb3c7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236542" y="3398793"/>
            <a:ext cx="378652" cy="378652"/>
          </a:xfrm>
          <a:prstGeom prst="rect">
            <a:avLst/>
          </a:prstGeom>
        </p:spPr>
      </p:pic>
      <p:pic>
        <p:nvPicPr>
          <p:cNvPr id="16" name="图片 15" descr="343435383036303b343532343136393bb7e7cfd5c6c0b9c0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485998" y="3398793"/>
            <a:ext cx="406963" cy="40696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 cstate="print"/>
          <a:stretch>
            <a:fillRect/>
          </a:stretch>
        </p:blipFill>
        <p:spPr>
          <a:xfrm>
            <a:off x="817880" y="4758690"/>
            <a:ext cx="1645285" cy="153924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 cstate="print"/>
          <a:stretch>
            <a:fillRect/>
          </a:stretch>
        </p:blipFill>
        <p:spPr>
          <a:xfrm>
            <a:off x="2463165" y="4757420"/>
            <a:ext cx="2136140" cy="15259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3" cstate="print"/>
          <a:stretch>
            <a:fillRect/>
          </a:stretch>
        </p:blipFill>
        <p:spPr>
          <a:xfrm>
            <a:off x="4599305" y="4972050"/>
            <a:ext cx="2195195" cy="13258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 cstate="print"/>
          <a:stretch>
            <a:fillRect/>
          </a:stretch>
        </p:blipFill>
        <p:spPr>
          <a:xfrm>
            <a:off x="6794500" y="4750435"/>
            <a:ext cx="2317115" cy="15265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7" cstate="print"/>
          <a:stretch>
            <a:fillRect/>
          </a:stretch>
        </p:blipFill>
        <p:spPr>
          <a:xfrm>
            <a:off x="9111615" y="4740910"/>
            <a:ext cx="2699385" cy="153606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48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干眼非药物治疗</a:t>
            </a:r>
            <a:r>
              <a:rPr lang="zh-CN" altLang="en-US" dirty="0">
                <a:sym typeface="+mn-ea"/>
              </a:rPr>
              <a:t>--</a:t>
            </a:r>
            <a:r>
              <a:rPr lang="zh-CN" altLang="en-US" dirty="0">
                <a:sym typeface="+mn-ea"/>
              </a:rPr>
              <a:t>睑缘清洁</a:t>
            </a:r>
            <a:endParaRPr lang="zh-CN" altLang="en-US" dirty="0">
              <a:sym typeface="+mn-ea"/>
            </a:endParaRPr>
          </a:p>
        </p:txBody>
      </p:sp>
    </p:spTree>
    <p:custDataLst>
      <p:tags r:id="rId4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麦粒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788" t="29548" r="10082" b="10366"/>
          <a:stretch>
            <a:fillRect/>
          </a:stretch>
        </p:blipFill>
        <p:spPr>
          <a:xfrm>
            <a:off x="4872990" y="1740535"/>
            <a:ext cx="3921125" cy="2001520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3"/>
            </p:custDataLst>
          </p:nvPr>
        </p:nvSpPr>
        <p:spPr>
          <a:xfrm>
            <a:off x="5189220" y="3631565"/>
            <a:ext cx="1022350" cy="37909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/>
              <a:t>皮脂腺</a:t>
            </a:r>
            <a:endParaRPr lang="zh-CN" altLang="en-US" sz="1600"/>
          </a:p>
        </p:txBody>
      </p:sp>
      <p:sp>
        <p:nvSpPr>
          <p:cNvPr id="8" name="圆角矩形 7"/>
          <p:cNvSpPr/>
          <p:nvPr>
            <p:custDataLst>
              <p:tags r:id="rId4"/>
            </p:custDataLst>
          </p:nvPr>
        </p:nvSpPr>
        <p:spPr>
          <a:xfrm>
            <a:off x="7419975" y="3631565"/>
            <a:ext cx="1022350" cy="37909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/>
              <a:t>睑板腺</a:t>
            </a:r>
            <a:endParaRPr lang="zh-CN" altLang="en-US" sz="1600"/>
          </a:p>
        </p:txBody>
      </p:sp>
      <p:grpSp>
        <p:nvGrpSpPr>
          <p:cNvPr id="23" name="组合 22"/>
          <p:cNvGrpSpPr/>
          <p:nvPr>
            <p:custDataLst>
              <p:tags r:id="rId5"/>
            </p:custDataLst>
          </p:nvPr>
        </p:nvGrpSpPr>
        <p:grpSpPr>
          <a:xfrm>
            <a:off x="1071076" y="5221298"/>
            <a:ext cx="1973580" cy="310289"/>
            <a:chOff x="1344387" y="2772814"/>
            <a:chExt cx="2520293" cy="484736"/>
          </a:xfrm>
        </p:grpSpPr>
        <p:sp>
          <p:nvSpPr>
            <p:cNvPr id="24" name="矩形 23"/>
            <p:cNvSpPr/>
            <p:nvPr>
              <p:custDataLst>
                <p:tags r:id="rId6"/>
              </p:custDataLst>
            </p:nvPr>
          </p:nvSpPr>
          <p:spPr>
            <a:xfrm>
              <a:off x="1344387" y="2772814"/>
              <a:ext cx="2520287" cy="484736"/>
            </a:xfrm>
            <a:prstGeom prst="rect">
              <a:avLst/>
            </a:prstGeom>
            <a:noFill/>
            <a:ln w="19050" cap="flat" cmpd="sng" algn="ctr">
              <a:solidFill>
                <a:srgbClr val="549E39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75000" lnSpcReduction="10000"/>
            </a:bodyPr>
            <a:lstStyle/>
            <a:p>
              <a:pPr algn="ctr"/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7"/>
              </p:custDataLst>
            </p:nvPr>
          </p:nvSpPr>
          <p:spPr>
            <a:xfrm>
              <a:off x="1344387" y="2829358"/>
              <a:ext cx="2520293" cy="418624"/>
            </a:xfrm>
            <a:prstGeom prst="rect">
              <a:avLst/>
            </a:prstGeom>
          </p:spPr>
          <p:txBody>
            <a:bodyPr wrap="none"/>
            <a:lstStyle/>
            <a:p>
              <a:pPr algn="ctr"/>
              <a:r>
                <a:rPr lang="zh-CN" altLang="en-US" sz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增加螨虫爬出到眼表的概率</a:t>
              </a:r>
              <a:endPara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8"/>
            </p:custDataLst>
          </p:nvPr>
        </p:nvGrpSpPr>
        <p:grpSpPr>
          <a:xfrm>
            <a:off x="1071076" y="5574933"/>
            <a:ext cx="1973575" cy="310289"/>
            <a:chOff x="1344387" y="3325264"/>
            <a:chExt cx="2520287" cy="484736"/>
          </a:xfrm>
        </p:grpSpPr>
        <p:sp>
          <p:nvSpPr>
            <p:cNvPr id="27" name="矩形 26"/>
            <p:cNvSpPr/>
            <p:nvPr>
              <p:custDataLst>
                <p:tags r:id="rId9"/>
              </p:custDataLst>
            </p:nvPr>
          </p:nvSpPr>
          <p:spPr>
            <a:xfrm>
              <a:off x="1344387" y="3325264"/>
              <a:ext cx="2520287" cy="484736"/>
            </a:xfrm>
            <a:prstGeom prst="rect">
              <a:avLst/>
            </a:prstGeom>
            <a:noFill/>
            <a:ln w="19050" cap="flat" cmpd="sng" algn="ctr">
              <a:solidFill>
                <a:srgbClr val="DC9F0C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77500" lnSpcReduction="10000"/>
            </a:bodyPr>
            <a:lstStyle/>
            <a:p>
              <a:pPr algn="ctr"/>
              <a:endParaRPr lang="zh-CN" altLang="en-US" sz="2000">
                <a:sym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10"/>
              </p:custDataLst>
            </p:nvPr>
          </p:nvSpPr>
          <p:spPr>
            <a:xfrm>
              <a:off x="1958180" y="3362467"/>
              <a:ext cx="1261884" cy="369332"/>
            </a:xfrm>
            <a:prstGeom prst="rect">
              <a:avLst/>
            </a:prstGeom>
          </p:spPr>
          <p:txBody>
            <a:bodyPr wrap="none"/>
            <a:lstStyle/>
            <a:p>
              <a:pPr algn="ctr"/>
              <a:r>
                <a:rPr lang="zh-CN" altLang="en-US" sz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利于除螨</a:t>
              </a:r>
              <a:endPara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1"/>
            </p:custDataLst>
          </p:nvPr>
        </p:nvGrpSpPr>
        <p:grpSpPr>
          <a:xfrm>
            <a:off x="465846" y="3915843"/>
            <a:ext cx="3199823" cy="1262111"/>
            <a:chOff x="571499" y="733424"/>
            <a:chExt cx="4086225" cy="1971676"/>
          </a:xfrm>
        </p:grpSpPr>
        <p:sp>
          <p:nvSpPr>
            <p:cNvPr id="30" name="上箭头 1"/>
            <p:cNvSpPr/>
            <p:nvPr>
              <p:custDataLst>
                <p:tags r:id="rId12"/>
              </p:custDataLst>
            </p:nvPr>
          </p:nvSpPr>
          <p:spPr>
            <a:xfrm>
              <a:off x="571499" y="733424"/>
              <a:ext cx="4086225" cy="1971676"/>
            </a:xfrm>
            <a:prstGeom prst="upArrow">
              <a:avLst>
                <a:gd name="adj1" fmla="val 61514"/>
                <a:gd name="adj2" fmla="val 83131"/>
              </a:avLst>
            </a:prstGeom>
            <a:solidFill>
              <a:schemeClr val="accent1"/>
            </a:solidFill>
            <a:ln w="19050" cap="flat" cmpd="sng" algn="ctr">
              <a:solidFill>
                <a:srgbClr val="549E39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2000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2" name="标题 1"/>
            <p:cNvSpPr txBox="1"/>
            <p:nvPr>
              <p:custDataLst>
                <p:tags r:id="rId13"/>
              </p:custDataLst>
            </p:nvPr>
          </p:nvSpPr>
          <p:spPr>
            <a:xfrm>
              <a:off x="1329695" y="1693680"/>
              <a:ext cx="2485424" cy="69539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 algn="ctr"/>
              <a:r>
                <a:rPr lang="zh-CN" altLang="en-US" sz="1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提升螨虫活跃度</a:t>
              </a:r>
              <a:endParaRPr lang="zh-CN" altLang="en-US" sz="1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14"/>
            </p:custDataLst>
          </p:nvPr>
        </p:nvGrpSpPr>
        <p:grpSpPr>
          <a:xfrm>
            <a:off x="5845006" y="5237808"/>
            <a:ext cx="1973575" cy="310289"/>
            <a:chOff x="1344387" y="2772814"/>
            <a:chExt cx="2520287" cy="484736"/>
          </a:xfrm>
        </p:grpSpPr>
        <p:sp>
          <p:nvSpPr>
            <p:cNvPr id="35" name="矩形 34"/>
            <p:cNvSpPr/>
            <p:nvPr>
              <p:custDataLst>
                <p:tags r:id="rId15"/>
              </p:custDataLst>
            </p:nvPr>
          </p:nvSpPr>
          <p:spPr>
            <a:xfrm>
              <a:off x="1344387" y="2772814"/>
              <a:ext cx="2520287" cy="484736"/>
            </a:xfrm>
            <a:prstGeom prst="rect">
              <a:avLst/>
            </a:prstGeom>
            <a:noFill/>
            <a:ln w="19050" cap="flat" cmpd="sng" algn="ctr">
              <a:solidFill>
                <a:srgbClr val="549E39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77500" lnSpcReduction="10000"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16"/>
              </p:custDataLst>
            </p:nvPr>
          </p:nvSpPr>
          <p:spPr>
            <a:xfrm>
              <a:off x="1973587" y="2828865"/>
              <a:ext cx="1261884" cy="369332"/>
            </a:xfrm>
            <a:prstGeom prst="rect">
              <a:avLst/>
            </a:prstGeom>
          </p:spPr>
          <p:txBody>
            <a:bodyPr wrap="none"/>
            <a:lstStyle/>
            <a:p>
              <a:pPr algn="ctr"/>
              <a:r>
                <a:rPr lang="zh-CN" altLang="en-US" sz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利于排出无益的油脂</a:t>
              </a:r>
              <a:endPara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>
            <p:custDataLst>
              <p:tags r:id="rId17"/>
            </p:custDataLst>
          </p:nvPr>
        </p:nvGrpSpPr>
        <p:grpSpPr>
          <a:xfrm>
            <a:off x="5845006" y="5591443"/>
            <a:ext cx="1973575" cy="310289"/>
            <a:chOff x="1344387" y="3325264"/>
            <a:chExt cx="2520287" cy="484736"/>
          </a:xfrm>
        </p:grpSpPr>
        <p:sp>
          <p:nvSpPr>
            <p:cNvPr id="38" name="矩形 37"/>
            <p:cNvSpPr/>
            <p:nvPr>
              <p:custDataLst>
                <p:tags r:id="rId18"/>
              </p:custDataLst>
            </p:nvPr>
          </p:nvSpPr>
          <p:spPr>
            <a:xfrm>
              <a:off x="1344387" y="3325264"/>
              <a:ext cx="2520287" cy="484736"/>
            </a:xfrm>
            <a:prstGeom prst="rect">
              <a:avLst/>
            </a:prstGeom>
            <a:noFill/>
            <a:ln w="19050" cap="flat" cmpd="sng" algn="ctr">
              <a:solidFill>
                <a:srgbClr val="549E39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77500" lnSpcReduction="10000"/>
            </a:bodyPr>
            <a:lstStyle/>
            <a:p>
              <a:pPr algn="ctr"/>
              <a:endParaRPr lang="zh-CN" altLang="en-US" sz="2000">
                <a:sym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19"/>
              </p:custDataLst>
            </p:nvPr>
          </p:nvSpPr>
          <p:spPr>
            <a:xfrm>
              <a:off x="1839039" y="3396688"/>
              <a:ext cx="1528556" cy="321409"/>
            </a:xfrm>
            <a:prstGeom prst="rect">
              <a:avLst/>
            </a:prstGeom>
            <a:ln>
              <a:noFill/>
            </a:ln>
          </p:spPr>
          <p:txBody>
            <a:bodyPr wrap="none"/>
            <a:lstStyle/>
            <a:p>
              <a:pPr algn="ctr"/>
              <a:r>
                <a:rPr lang="zh-CN" altLang="en-US" sz="1200">
                  <a:ln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并携带出部分虫体、代谢物</a:t>
              </a:r>
              <a:endParaRPr lang="zh-CN" altLang="en-US" sz="1200">
                <a:ln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>
            <p:custDataLst>
              <p:tags r:id="rId20"/>
            </p:custDataLst>
          </p:nvPr>
        </p:nvGrpSpPr>
        <p:grpSpPr>
          <a:xfrm>
            <a:off x="5239776" y="3932353"/>
            <a:ext cx="3199823" cy="1262111"/>
            <a:chOff x="571499" y="733424"/>
            <a:chExt cx="4086225" cy="1971676"/>
          </a:xfrm>
        </p:grpSpPr>
        <p:sp>
          <p:nvSpPr>
            <p:cNvPr id="41" name="上箭头 1"/>
            <p:cNvSpPr/>
            <p:nvPr>
              <p:custDataLst>
                <p:tags r:id="rId21"/>
              </p:custDataLst>
            </p:nvPr>
          </p:nvSpPr>
          <p:spPr>
            <a:xfrm>
              <a:off x="571499" y="733424"/>
              <a:ext cx="4086225" cy="1971676"/>
            </a:xfrm>
            <a:prstGeom prst="upArrow">
              <a:avLst>
                <a:gd name="adj1" fmla="val 61514"/>
                <a:gd name="adj2" fmla="val 83131"/>
              </a:avLst>
            </a:prstGeom>
            <a:solidFill>
              <a:schemeClr val="accent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2000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2" name="标题 1"/>
            <p:cNvSpPr txBox="1"/>
            <p:nvPr>
              <p:custDataLst>
                <p:tags r:id="rId22"/>
              </p:custDataLst>
            </p:nvPr>
          </p:nvSpPr>
          <p:spPr>
            <a:xfrm>
              <a:off x="1329695" y="1693680"/>
              <a:ext cx="2485424" cy="69539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 algn="ctr"/>
              <a:r>
                <a:rPr lang="zh-CN" altLang="en-US" sz="140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融解异常油脂</a:t>
              </a:r>
              <a:endParaRPr lang="zh-CN" altLang="en-US" sz="14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14325" y="1710055"/>
            <a:ext cx="3688715" cy="2021840"/>
            <a:chOff x="899" y="2607"/>
            <a:chExt cx="6080" cy="3420"/>
          </a:xfrm>
        </p:grpSpPr>
        <p:pic>
          <p:nvPicPr>
            <p:cNvPr id="44" name="图片 43" descr="Demodex folliculorum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899" y="2607"/>
              <a:ext cx="6080" cy="3421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25"/>
              </p:custDataLst>
            </p:nvPr>
          </p:nvSpPr>
          <p:spPr>
            <a:xfrm>
              <a:off x="1724" y="4266"/>
              <a:ext cx="1458" cy="116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椭圆 45"/>
            <p:cNvSpPr/>
            <p:nvPr>
              <p:custDataLst>
                <p:tags r:id="rId26"/>
              </p:custDataLst>
            </p:nvPr>
          </p:nvSpPr>
          <p:spPr>
            <a:xfrm>
              <a:off x="4290" y="4622"/>
              <a:ext cx="1476" cy="116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椭圆 46"/>
            <p:cNvSpPr/>
            <p:nvPr>
              <p:custDataLst>
                <p:tags r:id="rId27"/>
              </p:custDataLst>
            </p:nvPr>
          </p:nvSpPr>
          <p:spPr>
            <a:xfrm rot="19800000">
              <a:off x="5781" y="3894"/>
              <a:ext cx="774" cy="137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椭圆 47"/>
            <p:cNvSpPr/>
            <p:nvPr>
              <p:custDataLst>
                <p:tags r:id="rId28"/>
              </p:custDataLst>
            </p:nvPr>
          </p:nvSpPr>
          <p:spPr>
            <a:xfrm>
              <a:off x="2100" y="3692"/>
              <a:ext cx="1196" cy="5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49" name="图片 48" descr="figure5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b="7442"/>
          <a:stretch>
            <a:fillRect/>
          </a:stretch>
        </p:blipFill>
        <p:spPr>
          <a:xfrm>
            <a:off x="10441305" y="2282190"/>
            <a:ext cx="1438910" cy="1076960"/>
          </a:xfrm>
          <a:prstGeom prst="rect">
            <a:avLst/>
          </a:prstGeom>
        </p:spPr>
      </p:pic>
      <p:pic>
        <p:nvPicPr>
          <p:cNvPr id="50" name="图片 49" descr="figure4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b="7459"/>
          <a:stretch>
            <a:fillRect/>
          </a:stretch>
        </p:blipFill>
        <p:spPr>
          <a:xfrm>
            <a:off x="8981440" y="2282190"/>
            <a:ext cx="1439545" cy="1076960"/>
          </a:xfrm>
          <a:prstGeom prst="rect">
            <a:avLst/>
          </a:prstGeom>
        </p:spPr>
      </p:pic>
      <p:sp>
        <p:nvSpPr>
          <p:cNvPr id="51" name="圆角矩形 50"/>
          <p:cNvSpPr/>
          <p:nvPr>
            <p:custDataLst>
              <p:tags r:id="rId33"/>
            </p:custDataLst>
          </p:nvPr>
        </p:nvSpPr>
        <p:spPr>
          <a:xfrm>
            <a:off x="9190355" y="3631565"/>
            <a:ext cx="1022350" cy="37909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</a:rPr>
              <a:t>正常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52" name="圆角矩形 51"/>
          <p:cNvSpPr/>
          <p:nvPr>
            <p:custDataLst>
              <p:tags r:id="rId34"/>
            </p:custDataLst>
          </p:nvPr>
        </p:nvSpPr>
        <p:spPr>
          <a:xfrm>
            <a:off x="10649585" y="3631565"/>
            <a:ext cx="1022350" cy="37909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</a:rPr>
              <a:t>异常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35"/>
            </p:custDataLst>
          </p:nvPr>
        </p:nvSpPr>
        <p:spPr>
          <a:xfrm>
            <a:off x="8806815" y="4100830"/>
            <a:ext cx="16605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tx1"/>
                </a:solidFill>
              </a:rPr>
              <a:t>熔点：</a:t>
            </a:r>
            <a:r>
              <a:rPr lang="en-US" altLang="zh-CN" sz="1400">
                <a:solidFill>
                  <a:schemeClr val="tx1"/>
                </a:solidFill>
              </a:rPr>
              <a:t>28~32℃</a:t>
            </a:r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58" name="文本框 57"/>
          <p:cNvSpPr txBox="1"/>
          <p:nvPr>
            <p:custDataLst>
              <p:tags r:id="rId36"/>
            </p:custDataLst>
          </p:nvPr>
        </p:nvSpPr>
        <p:spPr>
          <a:xfrm>
            <a:off x="10361295" y="4089400"/>
            <a:ext cx="16605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tx1"/>
                </a:solidFill>
              </a:rPr>
              <a:t>熔点：</a:t>
            </a:r>
            <a:r>
              <a:rPr lang="en-US" altLang="zh-CN" sz="1400">
                <a:solidFill>
                  <a:schemeClr val="tx1"/>
                </a:solidFill>
              </a:rPr>
              <a:t>38~40℃</a:t>
            </a:r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37"/>
            </p:custDataLst>
          </p:nvPr>
        </p:nvSpPr>
        <p:spPr>
          <a:xfrm>
            <a:off x="8335010" y="4661535"/>
            <a:ext cx="3672840" cy="1317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1400" b="1">
                <a:solidFill>
                  <a:schemeClr val="accent1">
                    <a:lumMod val="50000"/>
                  </a:schemeClr>
                </a:solidFill>
              </a:rPr>
              <a:t>DWESII</a:t>
            </a:r>
            <a:r>
              <a:rPr lang="zh-CN" altLang="en-US" sz="1400" b="1">
                <a:solidFill>
                  <a:schemeClr val="accent1">
                    <a:lumMod val="50000"/>
                  </a:schemeClr>
                </a:solidFill>
              </a:rPr>
              <a:t>推荐理想热敷温度为：</a:t>
            </a:r>
            <a:r>
              <a:rPr lang="en-US" altLang="zh-CN" sz="1400" b="1">
                <a:solidFill>
                  <a:schemeClr val="accent1">
                    <a:lumMod val="50000"/>
                  </a:schemeClr>
                </a:solidFill>
              </a:rPr>
              <a:t>40-45℃</a:t>
            </a:r>
            <a:r>
              <a:rPr lang="zh-CN" altLang="en-US" sz="1400" b="1">
                <a:solidFill>
                  <a:schemeClr val="accent1">
                    <a:lumMod val="50000"/>
                  </a:schemeClr>
                </a:solidFill>
              </a:rPr>
              <a:t>之间</a:t>
            </a:r>
            <a:endParaRPr lang="zh-CN" altLang="en-US" sz="1400" b="1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80000"/>
              </a:lnSpc>
            </a:pPr>
            <a:r>
              <a:rPr lang="zh-CN" altLang="en-US" sz="1400" b="1">
                <a:solidFill>
                  <a:schemeClr val="accent1">
                    <a:lumMod val="50000"/>
                  </a:schemeClr>
                </a:solidFill>
              </a:rPr>
              <a:t>频率：</a:t>
            </a:r>
            <a:r>
              <a:rPr lang="en-US" altLang="zh-CN" sz="1400" b="1">
                <a:solidFill>
                  <a:schemeClr val="accent1">
                    <a:lumMod val="50000"/>
                  </a:schemeClr>
                </a:solidFill>
              </a:rPr>
              <a:t>5-15</a:t>
            </a:r>
            <a:r>
              <a:rPr lang="zh-CN" altLang="en-US" sz="1400" b="1">
                <a:solidFill>
                  <a:schemeClr val="accent1">
                    <a:lumMod val="50000"/>
                  </a:schemeClr>
                </a:solidFill>
              </a:rPr>
              <a:t>分钟</a:t>
            </a:r>
            <a:r>
              <a:rPr lang="en-US" altLang="zh-CN" sz="1400" b="1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zh-CN" altLang="en-US" sz="1400" b="1">
                <a:solidFill>
                  <a:schemeClr val="accent1">
                    <a:lumMod val="50000"/>
                  </a:schemeClr>
                </a:solidFill>
              </a:rPr>
              <a:t>次</a:t>
            </a:r>
            <a:endParaRPr lang="zh-CN" altLang="en-US" sz="1400" b="1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80000"/>
              </a:lnSpc>
            </a:pPr>
            <a:r>
              <a:rPr lang="zh-CN" altLang="en-US" sz="1400" b="1">
                <a:solidFill>
                  <a:schemeClr val="accent1">
                    <a:lumMod val="50000"/>
                  </a:schemeClr>
                </a:solidFill>
              </a:rPr>
              <a:t>疗程：＞</a:t>
            </a:r>
            <a:r>
              <a:rPr lang="en-US" altLang="zh-CN" sz="1400" b="1">
                <a:solidFill>
                  <a:schemeClr val="accent1">
                    <a:lumMod val="50000"/>
                  </a:schemeClr>
                </a:solidFill>
              </a:rPr>
              <a:t>12W</a:t>
            </a:r>
            <a:endParaRPr lang="en-US" altLang="zh-CN" sz="1400" b="1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80000"/>
              </a:lnSpc>
            </a:pPr>
            <a:endParaRPr lang="en-US" altLang="zh-CN" sz="1400" b="1">
              <a:solidFill>
                <a:schemeClr val="accent1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38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干眼非药物治疗</a:t>
            </a:r>
            <a:r>
              <a:rPr lang="zh-CN" altLang="en-US" dirty="0">
                <a:sym typeface="+mn-ea"/>
              </a:rPr>
              <a:t>--</a:t>
            </a:r>
            <a:r>
              <a:rPr lang="zh-CN" altLang="en-US" dirty="0">
                <a:sym typeface="+mn-ea"/>
              </a:rPr>
              <a:t>眼睑冷热敷之热敷</a:t>
            </a:r>
            <a:endParaRPr lang="zh-CN" altLang="en-US" dirty="0">
              <a:sym typeface="+mn-ea"/>
            </a:endParaRPr>
          </a:p>
        </p:txBody>
      </p:sp>
    </p:spTree>
    <p:custDataLst>
      <p:tags r:id="rId3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y"/>
  <p:tag name="KSO_WM_UNIT_INDEX" val="1"/>
  <p:tag name="KSO_WM_UNIT_ID" val="_1*y*1"/>
  <p:tag name="KSO_WM_SLIDE_BACKGROUND_MASK_FLAG" val="1"/>
</p:tagLst>
</file>

<file path=ppt/tags/tag12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5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206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20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13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214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21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22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223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23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232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9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24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251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252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8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397"/>
</p:tagLst>
</file>

<file path=ppt/tags/tag259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397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26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26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7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1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leftRight"/>
  <p:tag name="KSO_WM_SLIDE_BK_DARK_LIGHT" val="2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topBottom"/>
  <p:tag name="KSO_WM_SLIDE_BK_DARK_LIGHT" val="2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1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ottomTop"/>
  <p:tag name="KSO_WM_SLIDE_BK_DARK_LIGHT" val="2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ottomTop"/>
  <p:tag name="KSO_WM_SLIDE_BK_DARK_LIGHT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navigation"/>
  <p:tag name="KSO_WM_SLIDE_BK_DARK_LIGHT" val="2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navigation"/>
  <p:tag name="KSO_WM_SLIDE_BK_DARK_LIGHT" val="2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1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2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01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01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UNIT_TEXT_LAYER_COUNT" val="1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1"/>
  <p:tag name="KSO_WM_UNIT_LAYERLEVEL" val="1"/>
  <p:tag name="KSO_WM_TAG_VERSION" val="3.0"/>
  <p:tag name="KSO_WM_BEAUTIFY_FLAG" val="#wm#"/>
  <p:tag name="KSO_WM_UNIT_TYPE" val="i"/>
  <p:tag name="KSO_WM_UNIT_INDEX" val="11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UNIT_TEXT_LAYER_COUNT" val="5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1"/>
  <p:tag name="KSO_WM_UNIT_LAYERLEVEL" val="1"/>
  <p:tag name="KSO_WM_TAG_VERSION" val="3.0"/>
  <p:tag name="KSO_WM_BEAUTIFY_FLAG" val="#wm#"/>
  <p:tag name="KSO_WM_UNIT_TYPE" val="i"/>
  <p:tag name="KSO_WM_UNIT_INDEX" val="11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3.0"/>
  <p:tag name="KSO_WM_BEAUTIFY_FLAG" val="#wm#"/>
  <p:tag name="KSO_WM_UNIT_TYPE" val="i"/>
  <p:tag name="KSO_WM_UNIT_INDEX" val="13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3.0"/>
  <p:tag name="KSO_WM_BEAUTIFY_FLAG" val="#wm#"/>
  <p:tag name="KSO_WM_UNIT_TYPE" val="i"/>
  <p:tag name="KSO_WM_UNIT_INDEX" val="14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3.0"/>
  <p:tag name="KSO_WM_BEAUTIFY_FLAG" val="#wm#"/>
  <p:tag name="KSO_WM_UNIT_TYPE" val="i"/>
  <p:tag name="KSO_WM_UNIT_INDEX" val="15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3.0"/>
  <p:tag name="KSO_WM_BEAUTIFY_FLAG" val="#wm#"/>
  <p:tag name="KSO_WM_UNIT_TYPE" val="i"/>
  <p:tag name="KSO_WM_UNIT_INDEX" val="16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3.0"/>
  <p:tag name="KSO_WM_BEAUTIFY_FLAG" val="#wm#"/>
  <p:tag name="KSO_WM_UNIT_TYPE" val="i"/>
  <p:tag name="KSO_WM_UNIT_INDEX" val="17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3.0"/>
  <p:tag name="KSO_WM_BEAUTIFY_FLAG" val="#wm#"/>
  <p:tag name="KSO_WM_UNIT_TYPE" val="i"/>
  <p:tag name="KSO_WM_UNIT_INDEX" val="18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3.0"/>
  <p:tag name="KSO_WM_BEAUTIFY_FLAG" val="#wm#"/>
  <p:tag name="KSO_WM_UNIT_TYPE" val="i"/>
  <p:tag name="KSO_WM_UNIT_INDEX" val="19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3.0"/>
  <p:tag name="KSO_WM_BEAUTIFY_FLAG" val="#wm#"/>
  <p:tag name="KSO_WM_UNIT_TYPE" val="i"/>
  <p:tag name="KSO_WM_UNIT_INDEX" val="20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3.0"/>
  <p:tag name="KSO_WM_BEAUTIFY_FLAG" val="#wm#"/>
  <p:tag name="KSO_WM_UNIT_TYPE" val="i"/>
  <p:tag name="KSO_WM_UNIT_INDEX" val="21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2"/>
  <p:tag name="KSO_WM_UNIT_LAYERLEVEL" val="1"/>
  <p:tag name="KSO_WM_TAG_VERSION" val="3.0"/>
  <p:tag name="KSO_WM_BEAUTIFY_FLAG" val="#wm#"/>
  <p:tag name="KSO_WM_UNIT_TYPE" val="i"/>
  <p:tag name="KSO_WM_UNIT_INDEX" val="22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3"/>
  <p:tag name="KSO_WM_UNIT_LAYERLEVEL" val="1"/>
  <p:tag name="KSO_WM_TAG_VERSION" val="3.0"/>
  <p:tag name="KSO_WM_BEAUTIFY_FLAG" val="#wm#"/>
  <p:tag name="KSO_WM_UNIT_TYPE" val="i"/>
  <p:tag name="KSO_WM_UNIT_INDEX" val="23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4"/>
  <p:tag name="KSO_WM_UNIT_LAYERLEVEL" val="1"/>
  <p:tag name="KSO_WM_TAG_VERSION" val="3.0"/>
  <p:tag name="KSO_WM_BEAUTIFY_FLAG" val="#wm#"/>
  <p:tag name="KSO_WM_UNIT_TYPE" val="i"/>
  <p:tag name="KSO_WM_UNIT_INDEX" val="24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5"/>
  <p:tag name="KSO_WM_UNIT_LAYERLEVEL" val="1"/>
  <p:tag name="KSO_WM_TAG_VERSION" val="3.0"/>
  <p:tag name="KSO_WM_BEAUTIFY_FLAG" val="#wm#"/>
  <p:tag name="KSO_WM_UNIT_TYPE" val="i"/>
  <p:tag name="KSO_WM_UNIT_INDEX" val="25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6"/>
  <p:tag name="KSO_WM_UNIT_LAYERLEVEL" val="1"/>
  <p:tag name="KSO_WM_TAG_VERSION" val="3.0"/>
  <p:tag name="KSO_WM_BEAUTIFY_FLAG" val="#wm#"/>
  <p:tag name="KSO_WM_UNIT_TYPE" val="i"/>
  <p:tag name="KSO_WM_UNIT_INDEX" val="26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7"/>
  <p:tag name="KSO_WM_UNIT_LAYERLEVEL" val="1"/>
  <p:tag name="KSO_WM_TAG_VERSION" val="3.0"/>
  <p:tag name="KSO_WM_BEAUTIFY_FLAG" val="#wm#"/>
  <p:tag name="KSO_WM_UNIT_TYPE" val="i"/>
  <p:tag name="KSO_WM_UNIT_INDEX" val="27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b*1"/>
  <p:tag name="KSO_WM_UNIT_LAYERLEVEL" val="1"/>
  <p:tag name="KSO_WM_TAG_VERSION" val="3.0"/>
  <p:tag name="KSO_WM_BEAUTIFY_FLAG" val="#wm#"/>
  <p:tag name="KSO_WM_UNIT_PRESET_TEXT" val="单击此处编辑副标题"/>
  <p:tag name="KSO_WM_UNIT_NOCLEAR" val="0"/>
  <p:tag name="KSO_WM_UNIT_TYPE" val="b"/>
  <p:tag name="KSO_WM_UNIT_INDEX" val="1"/>
  <p:tag name="KSO_WM_UNIT_ISCONTENTSTITLE" val="0"/>
  <p:tag name="KSO_WM_UNIT_ISNUMDGMTITLE" val="0"/>
  <p:tag name="KSO_WM_UNIT_VALUE" val="21"/>
</p:tagLst>
</file>

<file path=ppt/tags/tag47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TEXT_LAYER_COUNT" val="5"/>
  <p:tag name="KSO_WM_UNIT_VALUE" val="160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TEXT_LAYER_COUNT" val="5"/>
  <p:tag name="KSO_WM_UNIT_VALUE" val="160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  <p:tag name="KSO_WM_UNIT_TEXT_LAYER_COUNT" val="5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  <p:tag name="KSO_WM_UNIT_TEXT_LAYER_COUNT" val="5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  <p:tag name="KSO_WM_UNIT_TEXT_LAYER_COUNT" val="5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3.0"/>
  <p:tag name="KSO_WM_BEAUTIFY_FLAG" val="#wm#"/>
  <p:tag name="KSO_WM_UNIT_TYPE" val="i"/>
  <p:tag name="KSO_WM_UNIT_INDEX" val="1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3.0"/>
  <p:tag name="KSO_WM_BEAUTIFY_FLAG" val="#wm#"/>
  <p:tag name="KSO_WM_UNIT_TYPE" val="i"/>
  <p:tag name="KSO_WM_UNIT_INDEX" val="13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4"/>
  <p:tag name="KSO_WM_UNIT_LAYERLEVEL" val="1"/>
  <p:tag name="KSO_WM_TAG_VERSION" val="3.0"/>
  <p:tag name="KSO_WM_BEAUTIFY_FLAG" val="#wm#"/>
  <p:tag name="KSO_WM_UNIT_TYPE" val="i"/>
  <p:tag name="KSO_WM_UNIT_INDEX" val="14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  <p:tag name="KSO_WM_UNIT_TEXT_LAYER_COUNT" val="1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30"/>
  <p:tag name="KSO_WM_TEMPLATE_CATEGORY" val="custom"/>
  <p:tag name="KSO_WM_TEMPLATE_INDEX" val="40495033"/>
</p:tagLst>
</file>

<file path=ppt/tags/tag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TEXT_LAYER_COUNT" val="5"/>
  <p:tag name="KSO_WM_UNIT_VALUE" val="350"/>
  <p:tag name="KSO_WM_TEMPLATE_CATEGORY" val="custom"/>
  <p:tag name="KSO_WM_TEMPLATE_INDEX" val="40495033"/>
</p:tagLst>
</file>

<file path=ppt/tags/tag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BEAUTIFY_FLAG" val="#wm#"/>
  <p:tag name="KSO_WM_TEMPLATE_CATEGORY" val="custom"/>
  <p:tag name="KSO_WM_TEMPLATE_INDEX" val="40495033"/>
  <p:tag name="KSO_WM_TEMPLATE_SUBCATEGORY" val="29"/>
  <p:tag name="KSO_WM_TEMPLATE_MASTER_TYPE" val="0"/>
  <p:tag name="KSO_WM_TEMPLATE_COLOR_TYPE" val="0"/>
  <p:tag name="KSO_WM_TAG_VERSION" val="3.0"/>
  <p:tag name="KSO_WM_TEMPLATE_THUMBS_INDEX" val="1、9"/>
</p:tagLst>
</file>

<file path=ppt/tags/tag5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40495033_1*a*1"/>
  <p:tag name="KSO_WM_TEMPLATE_CATEGORY" val="custom"/>
  <p:tag name="KSO_WM_TEMPLATE_INDEX" val="40495033"/>
  <p:tag name="KSO_WM_UNIT_LAYERLEVEL" val="1"/>
  <p:tag name="KSO_WM_TAG_VERSION" val="3.0"/>
  <p:tag name="KSO_WM_BEAUTIFY_FLAG" val="#wm#"/>
  <p:tag name="KSO_WM_UNIT_TEXT_TYPE" val="1"/>
  <p:tag name="KSO_WM_UNIT_PRESET_TEXT" val="单击此处添加文档标题"/>
</p:tagLst>
</file>

<file path=ppt/tags/tag542.xml><?xml version="1.0" encoding="utf-8"?>
<p:tagLst xmlns:p="http://schemas.openxmlformats.org/presentationml/2006/main">
  <p:tag name="KSO_WM_UNIT_SUBTYPE" val="b"/>
  <p:tag name="KSO_WM_UNIT_TEXT_LAYER_COUNT" val="1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40495033_1*f*1"/>
  <p:tag name="KSO_WM_TEMPLATE_CATEGORY" val="custom"/>
  <p:tag name="KSO_WM_TEMPLATE_INDEX" val="40495033"/>
  <p:tag name="KSO_WM_UNIT_LAYERLEVEL" val="1"/>
  <p:tag name="KSO_WM_TAG_VERSION" val="3.0"/>
  <p:tag name="KSO_WM_BEAUTIFY_FLAG" val="#wm#"/>
  <p:tag name="KSO_WM_UNIT_PRESET_TEXT" val="汇报人：WPS"/>
  <p:tag name="KSO_WM_UNIT_TEXT_TYPE" val="1"/>
</p:tagLst>
</file>

<file path=ppt/tags/tag543.xml><?xml version="1.0" encoding="utf-8"?>
<p:tagLst xmlns:p="http://schemas.openxmlformats.org/presentationml/2006/main">
  <p:tag name="KSO_WM_BEAUTIFY_FLAG" val="#wm#"/>
  <p:tag name="KSO_WM_TEMPLATE_CATEGORY" val="custom"/>
  <p:tag name="KSO_WM_TEMPLATE_INDEX" val="40495033"/>
  <p:tag name="KSO_WM_SLIDE_ID" val="custom40495033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LIDE_THEME_ID" val="3424812"/>
  <p:tag name="KSO_WM_SLIDE_THEME_NAME" val="简约风毕业答辩通用模板"/>
</p:tagLst>
</file>

<file path=ppt/tags/tag54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副标题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f"/>
  <p:tag name="KSO_WM_UNIT_INDEX" val="5"/>
  <p:tag name="KSO_WM_TEMPLATE_CATEGORY" val="diagram"/>
  <p:tag name="KSO_WM_TEMPLATE_INDEX" val="20227972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SUBTYPE" val="a"/>
</p:tagLst>
</file>

<file path=ppt/tags/tag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i"/>
  <p:tag name="KSO_WM_UNIT_INDEX" val="6"/>
  <p:tag name="KSO_WM_TEMPLATE_CATEGORY" val="diagram"/>
  <p:tag name="KSO_WM_TEMPLATE_INDEX" val="20227972"/>
  <p:tag name="KSO_WM_UNIT_LAYERLEVEL" val="1"/>
  <p:tag name="KSO_WM_TAG_VERSION" val="1.0"/>
  <p:tag name="KSO_WM_BEAUTIFY_FLAG" val="#wm#"/>
  <p:tag name="KSO_WM_UNIT_LINE_FORE_SCHEMECOLOR_INDEX" val="5"/>
  <p:tag name="KSO_WM_UNIT_LINE_FILL_TYPE" val="2"/>
</p:tagLst>
</file>

<file path=ppt/tags/tag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i"/>
  <p:tag name="KSO_WM_UNIT_INDEX" val="7"/>
  <p:tag name="KSO_WM_TEMPLATE_CATEGORY" val="diagram"/>
  <p:tag name="KSO_WM_TEMPLATE_INDEX" val="20227972"/>
  <p:tag name="KSO_WM_UNIT_LAYERLEVEL" val="1"/>
  <p:tag name="KSO_WM_TAG_VERSION" val="1.0"/>
  <p:tag name="KSO_WM_BEAUTIFY_FLAG" val="#wm#"/>
  <p:tag name="KSO_WM_UNIT_LINE_FORE_SCHEMECOLOR_INDEX" val="5"/>
  <p:tag name="KSO_WM_UNIT_LINE_FILL_TYPE" val="2"/>
</p:tagLst>
</file>

<file path=ppt/tags/tag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i"/>
  <p:tag name="KSO_WM_UNIT_INDEX" val="2"/>
  <p:tag name="KSO_WM_TEMPLATE_CATEGORY" val="diagram"/>
  <p:tag name="KSO_WM_TEMPLATE_INDEX" val="20227972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i"/>
  <p:tag name="KSO_WM_UNIT_INDEX" val="3"/>
  <p:tag name="KSO_WM_TEMPLATE_CATEGORY" val="diagram"/>
  <p:tag name="KSO_WM_TEMPLATE_INDEX" val="20227972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i"/>
  <p:tag name="KSO_WM_UNIT_INDEX" val="4"/>
  <p:tag name="KSO_WM_TEMPLATE_CATEGORY" val="diagram"/>
  <p:tag name="KSO_WM_TEMPLATE_INDEX" val="20227972"/>
  <p:tag name="KSO_WM_UNIT_LAYERLEVEL" val="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UNIT_SUBTYPE" val="h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i"/>
  <p:tag name="KSO_WM_UNIT_INDEX" val="8"/>
  <p:tag name="KSO_WM_TEMPLATE_CATEGORY" val="diagram"/>
  <p:tag name="KSO_WM_TEMPLATE_INDEX" val="20227972"/>
  <p:tag name="KSO_WM_UNIT_LAYERLEVEL" val="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i"/>
  <p:tag name="KSO_WM_UNIT_INDEX" val="9"/>
  <p:tag name="KSO_WM_TEMPLATE_CATEGORY" val="diagram"/>
  <p:tag name="KSO_WM_TEMPLATE_INDEX" val="20227972"/>
  <p:tag name="KSO_WM_UNIT_LAYERLEVEL" val="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i"/>
  <p:tag name="KSO_WM_UNIT_INDEX" val="10"/>
  <p:tag name="KSO_WM_TEMPLATE_CATEGORY" val="diagram"/>
  <p:tag name="KSO_WM_TEMPLATE_INDEX" val="20227972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553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3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1_1_1"/>
  <p:tag name="KSO_WM_TEMPLATE_CATEGORY" val="diagram"/>
  <p:tag name="KSO_WM_TEMPLATE_INDEX" val="20227972"/>
  <p:tag name="KSO_WM_UNIT_LAYERLEVEL" val="1_1_1_1"/>
  <p:tag name="KSO_WM_TAG_VERSION" val="1.0"/>
  <p:tag name="KSO_WM_BEAUTIFY_FLAG" val="#wm#"/>
  <p:tag name="KSO_WM_UNIT_TEXT_FILL_FORE_SCHEMECOLOR_INDEX" val="13"/>
  <p:tag name="KSO_WM_UNIT_TEXT_FILL_TYPE" val="1"/>
</p:tagLst>
</file>

<file path=ppt/tags/tag55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1_1_1"/>
  <p:tag name="KSO_WM_TEMPLATE_CATEGORY" val="diagram"/>
  <p:tag name="KSO_WM_TEMPLATE_INDEX" val="20227972"/>
  <p:tag name="KSO_WM_UNIT_LAYERLEVEL" val="1_1_1_1"/>
  <p:tag name="KSO_WM_TAG_VERSION" val="1.0"/>
  <p:tag name="KSO_WM_BEAUTIFY_FLAG" val="#wm#"/>
  <p:tag name="KSO_WM_UNIT_TEXT_FILL_FORE_SCHEMECOLOR_INDEX" val="5"/>
  <p:tag name="KSO_WM_UNIT_TEXT_FILL_TYPE" val="1"/>
</p:tagLst>
</file>

<file path=ppt/tags/tag555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3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1_2_1"/>
  <p:tag name="KSO_WM_TEMPLATE_CATEGORY" val="diagram"/>
  <p:tag name="KSO_WM_TEMPLATE_INDEX" val="20227972"/>
  <p:tag name="KSO_WM_UNIT_LAYERLEVEL" val="1_1_1_1"/>
  <p:tag name="KSO_WM_TAG_VERSION" val="1.0"/>
  <p:tag name="KSO_WM_BEAUTIFY_FLAG" val="#wm#"/>
  <p:tag name="KSO_WM_UNIT_TEXT_FILL_FORE_SCHEMECOLOR_INDEX" val="13"/>
  <p:tag name="KSO_WM_UNIT_TEXT_FILL_TYPE" val="1"/>
</p:tagLst>
</file>

<file path=ppt/tags/tag55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1_2_1"/>
  <p:tag name="KSO_WM_TEMPLATE_CATEGORY" val="diagram"/>
  <p:tag name="KSO_WM_TEMPLATE_INDEX" val="20227972"/>
  <p:tag name="KSO_WM_UNIT_LAYERLEVEL" val="1_1_1_1"/>
  <p:tag name="KSO_WM_TAG_VERSION" val="1.0"/>
  <p:tag name="KSO_WM_BEAUTIFY_FLAG" val="#wm#"/>
  <p:tag name="KSO_WM_UNIT_TEXT_FILL_FORE_SCHEMECOLOR_INDEX" val="10"/>
  <p:tag name="KSO_WM_UNIT_TEXT_FILL_TYPE" val="1"/>
</p:tagLst>
</file>

<file path=ppt/tags/tag55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TEMPLATE_CATEGORY" val="diagram"/>
  <p:tag name="KSO_WM_TEMPLATE_INDEX" val="20227972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2_3"/>
  <p:tag name="KSO_WM_TEMPLATE_CATEGORY" val="diagram"/>
  <p:tag name="KSO_WM_TEMPLATE_INDEX" val="20227972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1_2"/>
  <p:tag name="KSO_WM_TEMPLATE_CATEGORY" val="diagram"/>
  <p:tag name="KSO_WM_TEMPLATE_INDEX" val="2022797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60.xml><?xml version="1.0" encoding="utf-8"?>
<p:tagLst xmlns:p="http://schemas.openxmlformats.org/presentationml/2006/main">
  <p:tag name="KSO_WM_UNIT_VALUE" val="130*13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1_2_1"/>
  <p:tag name="KSO_WM_TEMPLATE_CATEGORY" val="diagram"/>
  <p:tag name="KSO_WM_TEMPLATE_INDEX" val="20227972"/>
  <p:tag name="KSO_WM_UNIT_LAYERLEVEL" val="1_1_1_1"/>
  <p:tag name="KSO_WM_TAG_VERSION" val="1.0"/>
  <p:tag name="KSO_WM_BEAUTIFY_FLAG" val="#wm#"/>
</p:tagLst>
</file>

<file path=ppt/tags/tag561.xml><?xml version="1.0" encoding="utf-8"?>
<p:tagLst xmlns:p="http://schemas.openxmlformats.org/presentationml/2006/main">
  <p:tag name="KSO_WM_UNIT_VALUE" val="130*13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1_1_1"/>
  <p:tag name="KSO_WM_TEMPLATE_CATEGORY" val="diagram"/>
  <p:tag name="KSO_WM_TEMPLATE_INDEX" val="20227972"/>
  <p:tag name="KSO_WM_UNIT_LAYERLEVEL" val="1_1_1_1"/>
  <p:tag name="KSO_WM_TAG_VERSION" val="1.0"/>
  <p:tag name="KSO_WM_BEAUTIFY_FLAG" val="#wm#"/>
</p:tagLst>
</file>

<file path=ppt/tags/tag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1_3"/>
  <p:tag name="KSO_WM_TEMPLATE_CATEGORY" val="diagram"/>
  <p:tag name="KSO_WM_TEMPLATE_INDEX" val="2022797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1_1"/>
  <p:tag name="KSO_WM_TEMPLATE_CATEGORY" val="diagram"/>
  <p:tag name="KSO_WM_TEMPLATE_INDEX" val="2022797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2_1"/>
  <p:tag name="KSO_WM_TEMPLATE_CATEGORY" val="diagram"/>
  <p:tag name="KSO_WM_TEMPLATE_INDEX" val="20227972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TEMPLATE_CATEGORY" val="diagram"/>
  <p:tag name="KSO_WM_TEMPLATE_INDEX" val="20227972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2_2"/>
  <p:tag name="KSO_WM_TEMPLATE_CATEGORY" val="diagram"/>
  <p:tag name="KSO_WM_TEMPLATE_INDEX" val="20227972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56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a"/>
  <p:tag name="KSO_WM_UNIT_INDEX" val="1"/>
  <p:tag name="KSO_WM_TEMPLATE_CATEGORY" val="diagram"/>
  <p:tag name="KSO_WM_TEMPLATE_INDEX" val="20227972"/>
  <p:tag name="KSO_WM_UNIT_LAYERLEVEL" val="1"/>
  <p:tag name="KSO_WM_TAG_VERSION" val="1.0"/>
  <p:tag name="KSO_WM_BEAUTIFY_FLAG" val="#wm#"/>
  <p:tag name="KSO_WM_UNIT_TEXT_FILL_FORE_SCHEMECOLOR_INDEX" val="13"/>
  <p:tag name="KSO_WM_UNIT_TEXT_FILL_TYPE" val="1"/>
</p:tagLst>
</file>

<file path=ppt/tags/tag568.xml><?xml version="1.0" encoding="utf-8"?>
<p:tagLst xmlns:p="http://schemas.openxmlformats.org/presentationml/2006/main">
  <p:tag name="KSO_WM_SLIDE_ITEM_CNT" val="0"/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71.xml><?xml version="1.0" encoding="utf-8"?>
<p:tagLst xmlns:p="http://schemas.openxmlformats.org/presentationml/2006/main">
  <p:tag name="KSO_WM_UNIT_SUBTYPE" val="a"/>
  <p:tag name="KSO_WM_UNIT_PRESET_TEXT" val="单击此处输入你的正文，文字是您思想的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7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575.xml><?xml version="1.0" encoding="utf-8"?>
<p:tagLst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TEMPLATE_CATEGORY" val="diagram"/>
  <p:tag name="KSO_WM_TEMPLATE_INDEX" val="20228070"/>
  <p:tag name="KSO_WM_UNIT_LAYERLEVEL" val="1_1_1"/>
  <p:tag name="KSO_WM_TAG_VERSION" val="1.0"/>
  <p:tag name="KSO_WM_BEAUTIFY_FLAG" val="#wm#"/>
</p:tagLst>
</file>

<file path=ppt/tags/tag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7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UNIT_SUBTYPE" val="a"/>
  <p:tag name="KSO_WM_UNIT_PRESET_TEXT" val="单击此处输入你的正文，文字是您思想的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82.xml><?xml version="1.0" encoding="utf-8"?>
<p:tagLst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TEMPLATE_CATEGORY" val="diagram"/>
  <p:tag name="KSO_WM_TEMPLATE_INDEX" val="20228070"/>
  <p:tag name="KSO_WM_UNIT_LAYERLEVEL" val="1_1_1"/>
  <p:tag name="KSO_WM_TAG_VERSION" val="1.0"/>
  <p:tag name="KSO_WM_BEAUTIFY_FLAG" val="#wm#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58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586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TEMPLATE_CATEGORY" val="diagram"/>
  <p:tag name="KSO_WM_TEMPLATE_INDEX" val="2022807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589.xml><?xml version="1.0" encoding="utf-8"?>
<p:tagLst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TEMPLATE_CATEGORY" val="diagram"/>
  <p:tag name="KSO_WM_TEMPLATE_INDEX" val="20228070"/>
  <p:tag name="KSO_WM_UNIT_LAYERLEVEL" val="1_1_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大标题内容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4"/>
  <p:tag name="KSO_WM_TEMPLATE_CATEGORY" val="diagram"/>
  <p:tag name="KSO_WM_TEMPLATE_INDEX" val="20228070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SUBTYPE" val="a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TEMPLATE_CATEGORY" val="diagram"/>
  <p:tag name="KSO_WM_TEMPLATE_INDEX" val="20228070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TEMPLATE_CATEGORY" val="diagram"/>
  <p:tag name="KSO_WM_TEMPLATE_INDEX" val="20228070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TEMPLATE_CATEGORY" val="diagram"/>
  <p:tag name="KSO_WM_TEMPLATE_INDEX" val="20228070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TEMPLATE_CATEGORY" val="diagram"/>
  <p:tag name="KSO_WM_TEMPLATE_INDEX" val="20228070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TEMPLATE_CATEGORY" val="diagram"/>
  <p:tag name="KSO_WM_TEMPLATE_INDEX" val="20228070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8"/>
  <p:tag name="KSO_WM_TEMPLATE_CATEGORY" val="diagram"/>
  <p:tag name="KSO_WM_TEMPLATE_INDEX" val="20228070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97.xml><?xml version="1.0" encoding="utf-8"?>
<p:tagLst xmlns:p="http://schemas.openxmlformats.org/presentationml/2006/main">
  <p:tag name="KSO_WM_DIAGRAM_GROUP_CODE" val="n1-1"/>
  <p:tag name="KSO_WM_BEAUTIFY_FLAG" val="#wm#"/>
  <p:tag name="KSO_WM_UNIT_INDEX" val="1"/>
  <p:tag name="KSO_WM_UNIT_TYPE" val="a"/>
</p:tagLst>
</file>

<file path=ppt/tags/tag598.xml><?xml version="1.0" encoding="utf-8"?>
<p:tagLst xmlns:p="http://schemas.openxmlformats.org/presentationml/2006/main"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599.xml><?xml version="1.0" encoding="utf-8"?>
<p:tagLst xmlns:p="http://schemas.openxmlformats.org/presentationml/2006/main">
  <p:tag name="KSO_WM_UNIT_TABLE_BEAUTIFY" val="smartTable{fce1590a-085f-4d06-8ebc-6f4394f5c9ba}"/>
  <p:tag name="KSO_WM_FULL_TEXT_BEAUTIFY_COPY_ID" val="24610"/>
  <p:tag name="TABLE_ENDDRAG_ORIGIN_RECT" val="684*375"/>
  <p:tag name="TABLE_ENDDRAG_RECT" val="264*111*684*375"/>
  <p:tag name="KSO_WM_UNIT_INDEX" val="2"/>
  <p:tag name="KSO_WM_UNIT_TYPE" val="β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601.xml><?xml version="1.0" encoding="utf-8"?>
<p:tagLst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602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603.xml><?xml version="1.0" encoding="utf-8"?>
<p:tagLst xmlns:p="http://schemas.openxmlformats.org/presentationml/2006/main">
  <p:tag name="KSO_WM_FULL_TEXT_BEAUTIFY_COPY_ID" val="150995636"/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604.xml><?xml version="1.0" encoding="utf-8"?>
<p:tagLst xmlns:p="http://schemas.openxmlformats.org/presentationml/2006/main">
  <p:tag name="KSO_WM_UNIT_INDEX" val="2"/>
  <p:tag name="KSO_WM_UNIT_TYPE" val="j"/>
  <p:tag name="KSO_WM_BEAUTIFY_FLAG" val="#wm#"/>
</p:tagLst>
</file>

<file path=ppt/tags/tag605.xml><?xml version="1.0" encoding="utf-8"?>
<p:tagLst xmlns:p="http://schemas.openxmlformats.org/presentationml/2006/main">
  <p:tag name="KSO_WM_UNIT_INDEX" val="1_2_5"/>
  <p:tag name="KSO_WM_UNIT_TYPE" val="l_h_f"/>
  <p:tag name="KSO_WM_UNIT_SUBTYPE" val="a"/>
  <p:tag name="KSO_WM_TEMPLATE_CATEGORY" val="diagram"/>
  <p:tag name="KSO_WM_TEMPLATE_INDEX" val="19882022"/>
  <p:tag name="KSO_WM_UNIT_ID" val="diagram19882022*l_h_f*1_2_5"/>
  <p:tag name="KSO_WM_DIAGRAM_GROUP_CODE" val="l1-1"/>
  <p:tag name="KSO_WM_TAG_VERSION" val="2.0"/>
  <p:tag name="KSO_WM_BEAUTIFY_FLAG" val="#wm#"/>
  <p:tag name="KSO_WM_DIAGRAM_VIRTUALLY_FRAME" val="{&quot;height&quot;:262.25,&quot;left&quot;:143.4,&quot;top&quot;:226,&quot;width&quot;:665.35}"/>
</p:tagLst>
</file>

<file path=ppt/tags/tag606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07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08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09.xml><?xml version="1.0" encoding="utf-8"?>
<p:tagLst xmlns:p="http://schemas.openxmlformats.org/presentationml/2006/main">
  <p:tag name="KSO_WM_UNIT_INDEX" val="1_2_1"/>
  <p:tag name="KSO_WM_UNIT_TYPE" val="l_h_a"/>
  <p:tag name="KSO_WM_TEMPLATE_CATEGORY" val="diagram"/>
  <p:tag name="KSO_WM_TEMPLATE_INDEX" val="19882022"/>
  <p:tag name="KSO_WM_UNIT_ID" val="diagram19882022*l_h_a*1_2_1"/>
  <p:tag name="KSO_WM_DIAGRAM_GROUP_CODE" val="l1-1"/>
  <p:tag name="KSO_WM_TAG_VERSION" val="2.0"/>
  <p:tag name="KSO_WM_BEAUTIFY_FLAG" val="#wm#"/>
  <p:tag name="KSO_WM_DIAGRAM_VIRTUALLY_FRAME" val="{&quot;height&quot;:262.25,&quot;left&quot;:143.4,&quot;top&quot;:226,&quot;width&quot;:665.35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INDEX" val="1_1_7"/>
  <p:tag name="KSO_WM_UNIT_TYPE" val="l_h_f"/>
  <p:tag name="KSO_WM_UNIT_SUBTYPE" val="a"/>
  <p:tag name="KSO_WM_TEMPLATE_CATEGORY" val="diagram"/>
  <p:tag name="KSO_WM_TEMPLATE_INDEX" val="19882022"/>
  <p:tag name="KSO_WM_UNIT_ID" val="diagram19882022*l_h_f*1_1_7"/>
  <p:tag name="KSO_WM_DIAGRAM_GROUP_CODE" val="l1-1"/>
  <p:tag name="KSO_WM_TAG_VERSION" val="2.0"/>
  <p:tag name="KSO_WM_BEAUTIFY_FLAG" val="#wm#"/>
  <p:tag name="KSO_WM_DIAGRAM_VIRTUALLY_FRAME" val="{&quot;height&quot;:262.25,&quot;left&quot;:143.4,&quot;top&quot;:226,&quot;width&quot;:665.35}"/>
</p:tagLst>
</file>

<file path=ppt/tags/tag611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12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13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14.xml><?xml version="1.0" encoding="utf-8"?>
<p:tagLst xmlns:p="http://schemas.openxmlformats.org/presentationml/2006/main">
  <p:tag name="KSO_WM_UNIT_INDEX" val="1_1_1"/>
  <p:tag name="KSO_WM_UNIT_TYPE" val="l_h_a"/>
  <p:tag name="KSO_WM_TEMPLATE_CATEGORY" val="diagram"/>
  <p:tag name="KSO_WM_TEMPLATE_INDEX" val="19882022"/>
  <p:tag name="KSO_WM_UNIT_ID" val="diagram19882022*l_h_a*1_1_1"/>
  <p:tag name="KSO_WM_DIAGRAM_GROUP_CODE" val="l1-1"/>
  <p:tag name="KSO_WM_TAG_VERSION" val="2.0"/>
  <p:tag name="KSO_WM_BEAUTIFY_FLAG" val="#wm#"/>
  <p:tag name="KSO_WM_DIAGRAM_VIRTUALLY_FRAME" val="{&quot;height&quot;:262.25,&quot;left&quot;:143.4,&quot;top&quot;:226,&quot;width&quot;:665.35}"/>
</p:tagLst>
</file>

<file path=ppt/tags/tag615.xml><?xml version="1.0" encoding="utf-8"?>
<p:tagLst xmlns:p="http://schemas.openxmlformats.org/presentationml/2006/main">
  <p:tag name="KSO_WM_UNIT_INDEX" val="1_3_7"/>
  <p:tag name="KSO_WM_UNIT_TYPE" val="l_h_f"/>
  <p:tag name="KSO_WM_UNIT_SUBTYPE" val="a"/>
  <p:tag name="KSO_WM_TEMPLATE_CATEGORY" val="diagram"/>
  <p:tag name="KSO_WM_TEMPLATE_INDEX" val="19882022"/>
  <p:tag name="KSO_WM_UNIT_ID" val="diagram19882022*l_h_f*1_3_7"/>
  <p:tag name="KSO_WM_DIAGRAM_GROUP_CODE" val="l1-1"/>
  <p:tag name="KSO_WM_TAG_VERSION" val="2.0"/>
  <p:tag name="KSO_WM_BEAUTIFY_FLAG" val="#wm#"/>
  <p:tag name="KSO_WM_DIAGRAM_VIRTUALLY_FRAME" val="{&quot;height&quot;:262.25,&quot;left&quot;:143.4,&quot;top&quot;:226,&quot;width&quot;:665.35}"/>
</p:tagLst>
</file>

<file path=ppt/tags/tag616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17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18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19.xml><?xml version="1.0" encoding="utf-8"?>
<p:tagLst xmlns:p="http://schemas.openxmlformats.org/presentationml/2006/main">
  <p:tag name="KSO_WM_UNIT_INDEX" val="1_3_1"/>
  <p:tag name="KSO_WM_UNIT_TYPE" val="l_h_a"/>
  <p:tag name="KSO_WM_TEMPLATE_CATEGORY" val="diagram"/>
  <p:tag name="KSO_WM_TEMPLATE_INDEX" val="19882022"/>
  <p:tag name="KSO_WM_UNIT_ID" val="diagram19882022*l_h_a*1_3_1"/>
  <p:tag name="KSO_WM_DIAGRAM_GROUP_CODE" val="l1-1"/>
  <p:tag name="KSO_WM_TAG_VERSION" val="2.0"/>
  <p:tag name="KSO_WM_BEAUTIFY_FLAG" val="#wm#"/>
  <p:tag name="KSO_WM_DIAGRAM_VIRTUALLY_FRAME" val="{&quot;height&quot;:262.25,&quot;left&quot;:143.4,&quot;top&quot;:226,&quot;width&quot;:665.35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UNIT_INDEX" val="1_4_6"/>
  <p:tag name="KSO_WM_UNIT_TYPE" val="l_h_f"/>
  <p:tag name="KSO_WM_UNIT_SUBTYPE" val="a"/>
  <p:tag name="KSO_WM_TEMPLATE_CATEGORY" val="diagram"/>
  <p:tag name="KSO_WM_TEMPLATE_INDEX" val="19882022"/>
  <p:tag name="KSO_WM_UNIT_ID" val="diagram19882022*l_h_f*1_4_6"/>
  <p:tag name="KSO_WM_DIAGRAM_GROUP_CODE" val="l1-1"/>
  <p:tag name="KSO_WM_TAG_VERSION" val="2.0"/>
  <p:tag name="KSO_WM_BEAUTIFY_FLAG" val="#wm#"/>
  <p:tag name="KSO_WM_DIAGRAM_VIRTUALLY_FRAME" val="{&quot;height&quot;:262.25,&quot;left&quot;:143.4,&quot;top&quot;:226,&quot;width&quot;:665.35}"/>
</p:tagLst>
</file>

<file path=ppt/tags/tag621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22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23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24.xml><?xml version="1.0" encoding="utf-8"?>
<p:tagLst xmlns:p="http://schemas.openxmlformats.org/presentationml/2006/main">
  <p:tag name="KSO_WM_UNIT_INDEX" val="1_4_1"/>
  <p:tag name="KSO_WM_UNIT_TYPE" val="l_h_a"/>
  <p:tag name="KSO_WM_TEMPLATE_CATEGORY" val="diagram"/>
  <p:tag name="KSO_WM_TEMPLATE_INDEX" val="19882022"/>
  <p:tag name="KSO_WM_UNIT_ID" val="diagram19882022*l_h_a*1_4_1"/>
  <p:tag name="KSO_WM_DIAGRAM_GROUP_CODE" val="l1-1"/>
  <p:tag name="KSO_WM_TAG_VERSION" val="2.0"/>
  <p:tag name="KSO_WM_BEAUTIFY_FLAG" val="#wm#"/>
  <p:tag name="KSO_WM_DIAGRAM_VIRTUALLY_FRAME" val="{&quot;height&quot;:262.25,&quot;left&quot;:143.4,&quot;top&quot;:226,&quot;width&quot;:665.35}"/>
</p:tagLst>
</file>

<file path=ppt/tags/tag625.xml><?xml version="1.0" encoding="utf-8"?>
<p:tagLst xmlns:p="http://schemas.openxmlformats.org/presentationml/2006/main">
  <p:tag name="KSO_WM_UNIT_INDEX" val="1_5_4"/>
  <p:tag name="KSO_WM_UNIT_TYPE" val="l_h_f"/>
  <p:tag name="KSO_WM_UNIT_SUBTYPE" val="a"/>
  <p:tag name="KSO_WM_TEMPLATE_CATEGORY" val="diagram"/>
  <p:tag name="KSO_WM_TEMPLATE_INDEX" val="19882022"/>
  <p:tag name="KSO_WM_UNIT_ID" val="diagram19882022*l_h_f*1_5_4"/>
  <p:tag name="KSO_WM_DIAGRAM_GROUP_CODE" val="l1-1"/>
  <p:tag name="KSO_WM_TAG_VERSION" val="2.0"/>
  <p:tag name="KSO_WM_BEAUTIFY_FLAG" val="#wm#"/>
  <p:tag name="KSO_WM_DIAGRAM_VIRTUALLY_FRAME" val="{&quot;height&quot;:262.25,&quot;left&quot;:143.4,&quot;top&quot;:226,&quot;width&quot;:665.35}"/>
</p:tagLst>
</file>

<file path=ppt/tags/tag626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27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28.xml><?xml version="1.0" encoding="utf-8"?>
<p:tagLst xmlns:p="http://schemas.openxmlformats.org/presentationml/2006/main">
  <p:tag name="KSO_WM_DIAGRAM_VIRTUALLY_FRAME" val="{&quot;height&quot;:262.25,&quot;left&quot;:143.4,&quot;top&quot;:226,&quot;width&quot;:665.35}"/>
</p:tagLst>
</file>

<file path=ppt/tags/tag629.xml><?xml version="1.0" encoding="utf-8"?>
<p:tagLst xmlns:p="http://schemas.openxmlformats.org/presentationml/2006/main">
  <p:tag name="KSO_WM_UNIT_INDEX" val="1_5_1"/>
  <p:tag name="KSO_WM_UNIT_TYPE" val="l_h_a"/>
  <p:tag name="KSO_WM_TEMPLATE_CATEGORY" val="diagram"/>
  <p:tag name="KSO_WM_TEMPLATE_INDEX" val="19882022"/>
  <p:tag name="KSO_WM_UNIT_ID" val="diagram19882022*l_h_a*1_5_1"/>
  <p:tag name="KSO_WM_DIAGRAM_GROUP_CODE" val="l1-1"/>
  <p:tag name="KSO_WM_TAG_VERSION" val="2.0"/>
  <p:tag name="KSO_WM_BEAUTIFY_FLAG" val="#wm#"/>
  <p:tag name="KSO_WM_DIAGRAM_VIRTUALLY_FRAME" val="{&quot;height&quot;:262.25,&quot;left&quot;:143.4,&quot;top&quot;:226,&quot;width&quot;:665.35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DIAGRAM_GROUP_CODE" val="n1-1"/>
  <p:tag name="KSO_WM_BEAUTIFY_FLAG" val="#wm#"/>
  <p:tag name="KSO_WM_UNIT_INDEX" val="1"/>
  <p:tag name="KSO_WM_UNIT_TYPE" val="a"/>
  <p:tag name="KSO_WM_FULL_TEXT_BEAUTIFY_COPY_ID" val="2"/>
</p:tagLst>
</file>

<file path=ppt/tags/tag631.xml><?xml version="1.0" encoding="utf-8"?>
<p:tagLst xmlns:p="http://schemas.openxmlformats.org/presentationml/2006/main">
  <p:tag name="KSO_WM_TEMPLATE_CATEGORY" val="custom"/>
  <p:tag name="KSO_WM_TEMPLATE_INDEX" val="40495033"/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TEMPLATE_CATEGORY" val="diagram"/>
  <p:tag name="KSO_WM_TEMPLATE_INDEX" val="20200185"/>
  <p:tag name="KSO_WM_UNIT_LAYERLEVEL" val="1"/>
  <p:tag name="KSO_WM_TAG_VERSION" val="1.0"/>
  <p:tag name="KSO_WM_BEAUTIFY_FLAG" val="#wm#"/>
  <p:tag name="KSO_WM_DIAGRAM_GROUP_CODE" val="o1-1"/>
  <p:tag name="KSO_WM_UNIT_FILL_FORE_SCHEMECOLOR_INDEX" val="14"/>
  <p:tag name="KSO_WM_UNIT_FILL_TYPE" val="1"/>
  <p:tag name="KSO_WM_UNIT_SUBTYPE" val="h"/>
</p:tagLst>
</file>

<file path=ppt/tags/tag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TEMPLATE_CATEGORY" val="diagram"/>
  <p:tag name="KSO_WM_TEMPLATE_INDEX" val="20200185"/>
  <p:tag name="KSO_WM_UNIT_LAYERLEVEL" val="1"/>
  <p:tag name="KSO_WM_TAG_VERSION" val="1.0"/>
  <p:tag name="KSO_WM_BEAUTIFY_FLAG" val="#wm#"/>
  <p:tag name="KSO_WM_DIAGRAM_GROUP_CODE" val="o1-1"/>
  <p:tag name="KSO_WM_UNIT_LINE_FORE_SCHEMECOLOR_INDEX" val="14"/>
  <p:tag name="KSO_WM_UNIT_LINE_FILL_TYPE" val="2"/>
</p:tagLst>
</file>

<file path=ppt/tags/tag6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TEMPLATE_CATEGORY" val="diagram"/>
  <p:tag name="KSO_WM_TEMPLATE_INDEX" val="20200185"/>
  <p:tag name="KSO_WM_UNIT_LAYERLEVEL" val="1"/>
  <p:tag name="KSO_WM_TAG_VERSION" val="1.0"/>
  <p:tag name="KSO_WM_BEAUTIFY_FLAG" val="#wm#"/>
  <p:tag name="KSO_WM_DIAGRAM_GROUP_CODE" val="o1-1"/>
  <p:tag name="KSO_WM_UNIT_LINE_FORE_SCHEMECOLOR_INDEX" val="14"/>
  <p:tag name="KSO_WM_UNIT_LINE_FILL_TYPE" val="2"/>
</p:tagLst>
</file>

<file path=ppt/tags/tag6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TEMPLATE_CATEGORY" val="diagram"/>
  <p:tag name="KSO_WM_TEMPLATE_INDEX" val="20200185"/>
  <p:tag name="KSO_WM_UNIT_LAYERLEVEL" val="1"/>
  <p:tag name="KSO_WM_TAG_VERSION" val="1.0"/>
  <p:tag name="KSO_WM_BEAUTIFY_FLAG" val="#wm#"/>
  <p:tag name="KSO_WM_DIAGRAM_GROUP_CODE" val="o1-1"/>
  <p:tag name="KSO_WM_UNIT_LINE_FORE_SCHEMECOLOR_INDEX" val="14"/>
  <p:tag name="KSO_WM_UNIT_LINE_FILL_TYPE" val="2"/>
</p:tagLst>
</file>

<file path=ppt/tags/tag636.xml><?xml version="1.0" encoding="utf-8"?>
<p:tagLst xmlns:p="http://schemas.openxmlformats.org/presentationml/2006/main">
  <p:tag name="KSO_WM_TEMPLATE_CATEGORY" val="diagram"/>
  <p:tag name="KSO_WM_TEMPLATE_INDEX" val="20186096"/>
  <p:tag name="KSO_WM_UNIT_TYPE" val="q_h_i"/>
  <p:tag name="KSO_WM_UNIT_INDEX" val="1_1_2"/>
  <p:tag name="KSO_WM_UNIT_LAYERLEVEL" val="1_1_1"/>
  <p:tag name="KSO_WM_BEAUTIFY_FLAG" val="#wm#"/>
  <p:tag name="KSO_WM_TAG_VERSION" val="1.0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37.xml><?xml version="1.0" encoding="utf-8"?>
<p:tagLst xmlns:p="http://schemas.openxmlformats.org/presentationml/2006/main">
  <p:tag name="KSO_WM_TEMPLATE_CATEGORY" val="diagram"/>
  <p:tag name="KSO_WM_TEMPLATE_INDEX" val="20186096"/>
  <p:tag name="KSO_WM_UNIT_TYPE" val="q_h_i"/>
  <p:tag name="KSO_WM_UNIT_INDEX" val="1_2_1"/>
  <p:tag name="KSO_WM_UNIT_LAYERLEVEL" val="1_1_1"/>
  <p:tag name="KSO_WM_BEAUTIFY_FLAG" val="#wm#"/>
  <p:tag name="KSO_WM_TAG_VERSION" val="1.0"/>
  <p:tag name="KSO_WM_DIAGRAM_GROUP_CODE" val="q1-1"/>
  <p:tag name="KSO_WM_UNIT_FILL_FORE_SCHEMECOLOR_INDEX" val="7"/>
  <p:tag name="KSO_WM_UNIT_FILL_TYPE" val="1"/>
  <p:tag name="KSO_WM_UNIT_SHADOW_SCHEMECOLOR_INDEX" val="13"/>
  <p:tag name="KSO_WM_UNIT_TEXT_FILL_FORE_SCHEMECOLOR_INDEX" val="13"/>
  <p:tag name="KSO_WM_UNIT_TEXT_FILL_TYPE" val="1"/>
</p:tagLst>
</file>

<file path=ppt/tags/tag638.xml><?xml version="1.0" encoding="utf-8"?>
<p:tagLst xmlns:p="http://schemas.openxmlformats.org/presentationml/2006/main">
  <p:tag name="KSO_WM_TEMPLATE_CATEGORY" val="diagram"/>
  <p:tag name="KSO_WM_TEMPLATE_INDEX" val="20186096"/>
  <p:tag name="KSO_WM_UNIT_TYPE" val="q_h_i"/>
  <p:tag name="KSO_WM_UNIT_INDEX" val="1_4_2"/>
  <p:tag name="KSO_WM_UNIT_LAYERLEVEL" val="1_1_1"/>
  <p:tag name="KSO_WM_BEAUTIFY_FLAG" val="#wm#"/>
  <p:tag name="KSO_WM_TAG_VERSION" val="1.0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639.xml><?xml version="1.0" encoding="utf-8"?>
<p:tagLst xmlns:p="http://schemas.openxmlformats.org/presentationml/2006/main">
  <p:tag name="KSO_WM_TEMPLATE_CATEGORY" val="diagram"/>
  <p:tag name="KSO_WM_TEMPLATE_INDEX" val="20186096"/>
  <p:tag name="KSO_WM_UNIT_TYPE" val="q_h_i"/>
  <p:tag name="KSO_WM_UNIT_INDEX" val="1_3_2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TEMPLATE_CATEGORY" val="diagram"/>
  <p:tag name="KSO_WM_TEMPLATE_INDEX" val="20186096"/>
  <p:tag name="KSO_WM_UNIT_TYPE" val="q_i"/>
  <p:tag name="KSO_WM_UNIT_INDEX" val="1_5"/>
  <p:tag name="KSO_WM_UNIT_LAYERLEVEL" val="1_1"/>
  <p:tag name="KSO_WM_BEAUTIFY_FLAG" val="#wm#"/>
  <p:tag name="KSO_WM_TAG_VERSION" val="1.0"/>
  <p:tag name="KSO_WM_DIAGRAM_GROUP_CODE" val="q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41.xml><?xml version="1.0" encoding="utf-8"?>
<p:tagLst xmlns:p="http://schemas.openxmlformats.org/presentationml/2006/main">
  <p:tag name="KSO_WM_TEMPLATE_CATEGORY" val="diagram"/>
  <p:tag name="KSO_WM_TEMPLATE_INDEX" val="20186096"/>
  <p:tag name="KSO_WM_UNIT_TYPE" val="q_h_i"/>
  <p:tag name="KSO_WM_UNIT_INDEX" val="1_2_2"/>
  <p:tag name="KSO_WM_UNIT_LAYERLEVEL" val="1_1_1"/>
  <p:tag name="KSO_WM_BEAUTIFY_FLAG" val="#wm#"/>
  <p:tag name="KSO_WM_TAG_VERSION" val="1.0"/>
  <p:tag name="KSO_WM_DIAGRAM_GROUP_CODE" val="q1-1"/>
  <p:tag name="KSO_WM_UNIT_TEXT_FILL_FORE_SCHEMECOLOR_INDEX" val="16"/>
  <p:tag name="KSO_WM_UNIT_TEXT_FILL_TYPE" val="1"/>
</p:tagLst>
</file>

<file path=ppt/tags/tag642.xml><?xml version="1.0" encoding="utf-8"?>
<p:tagLst xmlns:p="http://schemas.openxmlformats.org/presentationml/2006/main">
  <p:tag name="KSO_WM_TEMPLATE_CATEGORY" val="diagram"/>
  <p:tag name="KSO_WM_TEMPLATE_INDEX" val="20186096"/>
  <p:tag name="KSO_WM_UNIT_TYPE" val="q_h_i"/>
  <p:tag name="KSO_WM_UNIT_INDEX" val="1_1_1"/>
  <p:tag name="KSO_WM_UNIT_LAYERLEVEL" val="1_1_1"/>
  <p:tag name="KSO_WM_BEAUTIFY_FLAG" val="#wm#"/>
  <p:tag name="KSO_WM_TAG_VERSION" val="1.0"/>
  <p:tag name="KSO_WM_DIAGRAM_GROUP_CODE" val="q1-1"/>
  <p:tag name="KSO_WM_UNIT_TEXT_FILL_FORE_SCHEMECOLOR_INDEX" val="16"/>
  <p:tag name="KSO_WM_UNIT_TEXT_FILL_TYPE" val="1"/>
</p:tagLst>
</file>

<file path=ppt/tags/tag643.xml><?xml version="1.0" encoding="utf-8"?>
<p:tagLst xmlns:p="http://schemas.openxmlformats.org/presentationml/2006/main">
  <p:tag name="KSO_WM_TEMPLATE_CATEGORY" val="diagram"/>
  <p:tag name="KSO_WM_TEMPLATE_INDEX" val="20186096"/>
  <p:tag name="KSO_WM_UNIT_TYPE" val="q_h_i"/>
  <p:tag name="KSO_WM_UNIT_INDEX" val="1_3_1"/>
  <p:tag name="KSO_WM_UNIT_LAYERLEVEL" val="1_1_1"/>
  <p:tag name="KSO_WM_BEAUTIFY_FLAG" val="#wm#"/>
  <p:tag name="KSO_WM_TAG_VERSION" val="1.0"/>
  <p:tag name="KSO_WM_DIAGRAM_GROUP_CODE" val="q1-1"/>
  <p:tag name="KSO_WM_UNIT_TEXT_FILL_FORE_SCHEMECOLOR_INDEX" val="16"/>
  <p:tag name="KSO_WM_UNIT_TEXT_FILL_TYPE" val="1"/>
</p:tagLst>
</file>

<file path=ppt/tags/tag644.xml><?xml version="1.0" encoding="utf-8"?>
<p:tagLst xmlns:p="http://schemas.openxmlformats.org/presentationml/2006/main">
  <p:tag name="KSO_WM_TEMPLATE_CATEGORY" val="diagram"/>
  <p:tag name="KSO_WM_TEMPLATE_INDEX" val="20186096"/>
  <p:tag name="KSO_WM_UNIT_TYPE" val="q_h_i"/>
  <p:tag name="KSO_WM_UNIT_INDEX" val="1_4_1"/>
  <p:tag name="KSO_WM_UNIT_LAYERLEVEL" val="1_1_1"/>
  <p:tag name="KSO_WM_BEAUTIFY_FLAG" val="#wm#"/>
  <p:tag name="KSO_WM_TAG_VERSION" val="1.0"/>
  <p:tag name="KSO_WM_DIAGRAM_GROUP_CODE" val="q1-1"/>
  <p:tag name="KSO_WM_UNIT_TEXT_FILL_FORE_SCHEMECOLOR_INDEX" val="16"/>
  <p:tag name="KSO_WM_UNIT_TEXT_FILL_TYPE" val="1"/>
</p:tagLst>
</file>

<file path=ppt/tags/tag645.xml><?xml version="1.0" encoding="utf-8"?>
<p:tagLst xmlns:p="http://schemas.openxmlformats.org/presentationml/2006/main">
  <p:tag name="KSO_WM_TEMPLATE_CATEGORY" val="diagram"/>
  <p:tag name="KSO_WM_TEMPLATE_INDEX" val="20186096"/>
  <p:tag name="KSO_WM_UNIT_TYPE" val="q_i"/>
  <p:tag name="KSO_WM_UNIT_INDEX" val="1_10"/>
  <p:tag name="KSO_WM_UNIT_LAYERLEVEL" val="1_1"/>
  <p:tag name="KSO_WM_BEAUTIFY_FLAG" val="#wm#"/>
  <p:tag name="KSO_WM_TAG_VERSION" val="1.0"/>
  <p:tag name="KSO_WM_DIAGRAM_GROUP_CODE" val="q1-1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646.xml><?xml version="1.0" encoding="utf-8"?>
<p:tagLst xmlns:p="http://schemas.openxmlformats.org/presentationml/2006/main">
  <p:tag name="KSO_WM_TEMPLATE_CATEGORY" val="diagram"/>
  <p:tag name="KSO_WM_TEMPLATE_INDEX" val="20186096"/>
  <p:tag name="KSO_WM_UNIT_TYPE" val="q_i"/>
  <p:tag name="KSO_WM_UNIT_INDEX" val="1_11"/>
  <p:tag name="KSO_WM_UNIT_LAYERLEVEL" val="1_1"/>
  <p:tag name="KSO_WM_BEAUTIFY_FLAG" val="#wm#"/>
  <p:tag name="KSO_WM_TAG_VERSION" val="1.0"/>
  <p:tag name="KSO_WM_DIAGRAM_GROUP_CODE" val="q1-1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647.xml><?xml version="1.0" encoding="utf-8"?>
<p:tagLst xmlns:p="http://schemas.openxmlformats.org/presentationml/2006/main">
  <p:tag name="KSO_WM_TEMPLATE_CATEGORY" val="diagram"/>
  <p:tag name="KSO_WM_TEMPLATE_INDEX" val="20186096"/>
  <p:tag name="KSO_WM_UNIT_TYPE" val="q_i"/>
  <p:tag name="KSO_WM_UNIT_INDEX" val="1_12"/>
  <p:tag name="KSO_WM_UNIT_LAYERLEVEL" val="1_1"/>
  <p:tag name="KSO_WM_BEAUTIFY_FLAG" val="#wm#"/>
  <p:tag name="KSO_WM_TAG_VERSION" val="1.0"/>
  <p:tag name="KSO_WM_DIAGRAM_GROUP_CODE" val="q1-1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648.xml><?xml version="1.0" encoding="utf-8"?>
<p:tagLst xmlns:p="http://schemas.openxmlformats.org/presentationml/2006/main">
  <p:tag name="KSO_WM_TEMPLATE_CATEGORY" val="diagram"/>
  <p:tag name="KSO_WM_TEMPLATE_INDEX" val="20186096"/>
  <p:tag name="KSO_WM_UNIT_TYPE" val="q_i"/>
  <p:tag name="KSO_WM_UNIT_INDEX" val="1_13"/>
  <p:tag name="KSO_WM_UNIT_LAYERLEVEL" val="1_1"/>
  <p:tag name="KSO_WM_BEAUTIFY_FLAG" val="#wm#"/>
  <p:tag name="KSO_WM_TAG_VERSION" val="1.0"/>
  <p:tag name="KSO_WM_DIAGRAM_GROUP_CODE" val="q1-1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649.xml><?xml version="1.0" encoding="utf-8"?>
<p:tagLst xmlns:p="http://schemas.openxmlformats.org/presentationml/2006/main">
  <p:tag name="KSO_WM_TEMPLATE_CATEGORY" val="diagram"/>
  <p:tag name="KSO_WM_TEMPLATE_INDEX" val="20186096"/>
  <p:tag name="KSO_WM_UNIT_TYPE" val="q_i"/>
  <p:tag name="KSO_WM_UNIT_INDEX" val="1_14"/>
  <p:tag name="KSO_WM_UNIT_LAYERLEVEL" val="1_1"/>
  <p:tag name="KSO_WM_BEAUTIFY_FLAG" val="#wm#"/>
  <p:tag name="KSO_WM_TAG_VERSION" val="1.0"/>
  <p:tag name="KSO_WM_DIAGRAM_GROUP_CODE" val="q1-1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TEMPLATE_CATEGORY" val="diagram"/>
  <p:tag name="KSO_WM_TEMPLATE_INDEX" val="20186096"/>
  <p:tag name="KSO_WM_UNIT_TYPE" val="q_h_a"/>
  <p:tag name="KSO_WM_UNIT_INDEX" val="1_1_1"/>
  <p:tag name="KSO_WM_UNIT_LAYERLEVEL" val="1_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q1-1"/>
  <p:tag name="KSO_WM_UNIT_PRESET_TEXT" val="标题文本预设"/>
  <p:tag name="KSO_WM_UNIT_TEXT_FILL_FORE_SCHEMECOLOR_INDEX" val="5"/>
  <p:tag name="KSO_WM_UNIT_TEXT_FILL_TYPE" val="1"/>
</p:tagLst>
</file>

<file path=ppt/tags/tag651.xml><?xml version="1.0" encoding="utf-8"?>
<p:tagLst xmlns:p="http://schemas.openxmlformats.org/presentationml/2006/main">
  <p:tag name="KSO_WM_TEMPLATE_CATEGORY" val="diagram"/>
  <p:tag name="KSO_WM_TEMPLATE_INDEX" val="20186096"/>
  <p:tag name="KSO_WM_UNIT_TYPE" val="q_h_f"/>
  <p:tag name="KSO_WM_UNIT_INDEX" val="1_1_1"/>
  <p:tag name="KSO_WM_UNIT_LAYERLEVEL" val="1_1_1"/>
  <p:tag name="KSO_WM_UNIT_VALUE" val="38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q1-1"/>
  <p:tag name="KSO_WM_UNIT_PRESET_TEXT" val="此部分内容作为文字排版占位显示_x000B_（建议使用主题字体）"/>
</p:tagLst>
</file>

<file path=ppt/tags/tag652.xml><?xml version="1.0" encoding="utf-8"?>
<p:tagLst xmlns:p="http://schemas.openxmlformats.org/presentationml/2006/main">
  <p:tag name="KSO_WM_TEMPLATE_CATEGORY" val="diagram"/>
  <p:tag name="KSO_WM_TEMPLATE_INDEX" val="20186096"/>
  <p:tag name="KSO_WM_UNIT_TYPE" val="q_h_f"/>
  <p:tag name="KSO_WM_UNIT_INDEX" val="1_4_1"/>
  <p:tag name="KSO_WM_UNIT_LAYERLEVEL" val="1_1_1"/>
  <p:tag name="KSO_WM_UNIT_VALUE" val="38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q1-1"/>
  <p:tag name="KSO_WM_UNIT_PRESET_TEXT" val="此部分内容作为文字排版占位显示_x000B_（建议使用主题字体）"/>
</p:tagLst>
</file>

<file path=ppt/tags/tag653.xml><?xml version="1.0" encoding="utf-8"?>
<p:tagLst xmlns:p="http://schemas.openxmlformats.org/presentationml/2006/main">
  <p:tag name="KSO_WM_TEMPLATE_CATEGORY" val="diagram"/>
  <p:tag name="KSO_WM_TEMPLATE_INDEX" val="20186096"/>
  <p:tag name="KSO_WM_UNIT_TYPE" val="q_h_a"/>
  <p:tag name="KSO_WM_UNIT_INDEX" val="1_2_1"/>
  <p:tag name="KSO_WM_UNIT_LAYERLEVEL" val="1_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q1-1"/>
  <p:tag name="KSO_WM_UNIT_PRESET_TEXT" val="标题文本预设"/>
  <p:tag name="KSO_WM_UNIT_TEXT_FILL_FORE_SCHEMECOLOR_INDEX" val="6"/>
  <p:tag name="KSO_WM_UNIT_TEXT_FILL_TYPE" val="1"/>
</p:tagLst>
</file>

<file path=ppt/tags/tag654.xml><?xml version="1.0" encoding="utf-8"?>
<p:tagLst xmlns:p="http://schemas.openxmlformats.org/presentationml/2006/main">
  <p:tag name="KSO_WM_TEMPLATE_CATEGORY" val="diagram"/>
  <p:tag name="KSO_WM_TEMPLATE_INDEX" val="20186096"/>
  <p:tag name="KSO_WM_UNIT_TYPE" val="q_h_f"/>
  <p:tag name="KSO_WM_UNIT_INDEX" val="1_2_1"/>
  <p:tag name="KSO_WM_UNIT_LAYERLEVEL" val="1_1_1"/>
  <p:tag name="KSO_WM_UNIT_VALUE" val="36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q1-1"/>
  <p:tag name="KSO_WM_UNIT_PRESET_TEXT" val="此部分内容作为文字排版占位显示_x000B_（建议使用主题字体）"/>
</p:tagLst>
</file>

<file path=ppt/tags/tag655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656.xml><?xml version="1.0" encoding="utf-8"?>
<p:tagLst xmlns:p="http://schemas.openxmlformats.org/presentationml/2006/main">
  <p:tag name="KSO_WM_DIAGRAM_GROUP_CODE" val="n1-1"/>
  <p:tag name="KSO_WM_BEAUTIFY_FLAG" val="#wm#"/>
  <p:tag name="KSO_WM_UNIT_INDEX" val="1"/>
  <p:tag name="KSO_WM_UNIT_TYPE" val="a"/>
</p:tagLst>
</file>

<file path=ppt/tags/tag657.xml><?xml version="1.0" encoding="utf-8"?>
<p:tagLst xmlns:p="http://schemas.openxmlformats.org/presentationml/2006/main"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658.xml><?xml version="1.0" encoding="utf-8"?>
<p:tagLst xmlns:p="http://schemas.openxmlformats.org/presentationml/2006/main">
  <p:tag name="KSO_WM_FULL_TEXT_BEAUTIFY_COPY_ID" val="3"/>
  <p:tag name="KSO_WM_UNIT_INDEX" val="2"/>
  <p:tag name="KSO_WM_UNIT_TYPE" val="j"/>
  <p:tag name="KSO_WM_BEAUTIFY_FLAG" val="#wm#"/>
</p:tagLst>
</file>

<file path=ppt/tags/tag659.xml><?xml version="1.0" encoding="utf-8"?>
<p:tagLst xmlns:p="http://schemas.openxmlformats.org/presentationml/2006/main">
  <p:tag name="KSO_WM_DIAGRAM_GROUP_CODE" val="n1-1"/>
  <p:tag name="KSO_WM_BEAUTIFY_FLAG" val="#wm#"/>
  <p:tag name="KSO_WM_UNIT_INDEX" val="1"/>
  <p:tag name="KSO_WM_UNIT_TYPE" val="a"/>
  <p:tag name="KSO_WM_FULL_TEXT_BEAUTIFY_COPY_ID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FULL_TEXT_BEAUTIFY_COPY_ID" val="150995636"/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TEMPLATE_CATEGORY" val="diagram"/>
  <p:tag name="KSO_WM_TEMPLATE_INDEX" val="20228017"/>
  <p:tag name="KSO_WM_UNIT_LAYERLEVEL" val="1_1_1"/>
  <p:tag name="KSO_WM_TAG_VERSION" val="1.0"/>
  <p:tag name="KSO_WM_BEAUTIFY_FLAG" val="#wm#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TEMPLATE_CATEGORY" val="diagram"/>
  <p:tag name="KSO_WM_TEMPLATE_INDEX" val="20228017"/>
  <p:tag name="KSO_WM_UNIT_LAYERLEVEL" val="1_1_1"/>
  <p:tag name="KSO_WM_TAG_VERSION" val="1.0"/>
  <p:tag name="KSO_WM_BEAUTIFY_FLAG" val="#wm#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TEMPLATE_CATEGORY" val="diagram"/>
  <p:tag name="KSO_WM_TEMPLATE_INDEX" val="20228017"/>
  <p:tag name="KSO_WM_UNIT_LAYERLEVEL" val="1_1_1"/>
  <p:tag name="KSO_WM_TAG_VERSION" val="1.0"/>
  <p:tag name="KSO_WM_BEAUTIFY_FLAG" val="#wm#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TEMPLATE_CATEGORY" val="diagram"/>
  <p:tag name="KSO_WM_TEMPLATE_INDEX" val="20228017"/>
  <p:tag name="KSO_WM_UNIT_LAYERLEVEL" val="1_1_1"/>
  <p:tag name="KSO_WM_TAG_VERSION" val="1.0"/>
  <p:tag name="KSO_WM_BEAUTIFY_FLAG" val="#wm#"/>
</p:tagLst>
</file>

<file path=ppt/tags/tag66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TEMPLATE_CATEGORY" val="diagram"/>
  <p:tag name="KSO_WM_TEMPLATE_INDEX" val="20228017"/>
  <p:tag name="KSO_WM_UNIT_LAYERLEVEL" val="1_1_1"/>
  <p:tag name="KSO_WM_TAG_VERSION" val="1.0"/>
  <p:tag name="KSO_WM_BEAUTIFY_FLAG" val="#wm#"/>
  <p:tag name="KSO_WM_UNIT_TEXT_FILL_FORE_SCHEMECOLOR_INDEX" val="8"/>
  <p:tag name="KSO_WM_UNIT_TEXT_FILL_TYPE" val="1"/>
</p:tagLst>
</file>

<file path=ppt/tags/tag666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TEMPLATE_CATEGORY" val="diagram"/>
  <p:tag name="KSO_WM_TEMPLATE_INDEX" val="2022801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66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TEMPLATE_CATEGORY" val="diagram"/>
  <p:tag name="KSO_WM_TEMPLATE_INDEX" val="20228017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66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TEMPLATE_CATEGORY" val="diagram"/>
  <p:tag name="KSO_WM_TEMPLATE_INDEX" val="20228017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66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TEMPLATE_CATEGORY" val="diagram"/>
  <p:tag name="KSO_WM_TEMPLATE_INDEX" val="2022801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TEMPLATE_CATEGORY" val="diagram"/>
  <p:tag name="KSO_WM_TEMPLATE_INDEX" val="20228017"/>
  <p:tag name="KSO_WM_UNIT_LAYERLEVEL" val="1_1_1"/>
  <p:tag name="KSO_WM_TAG_VERSION" val="1.0"/>
  <p:tag name="KSO_WM_BEAUTIFY_FLAG" val="#wm#"/>
  <p:tag name="KSO_WM_UNIT_TEXT_FILL_FORE_SCHEMECOLOR_INDEX" val="8"/>
  <p:tag name="KSO_WM_UNIT_TEXT_FILL_TYPE" val="1"/>
</p:tagLst>
</file>

<file path=ppt/tags/tag67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TEMPLATE_CATEGORY" val="diagram"/>
  <p:tag name="KSO_WM_TEMPLATE_INDEX" val="2022801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TEMPLATE_CATEGORY" val="diagram"/>
  <p:tag name="KSO_WM_TEMPLATE_INDEX" val="20228017"/>
  <p:tag name="KSO_WM_UNIT_LAYERLEVEL" val="1"/>
  <p:tag name="KSO_WM_TAG_VERSION" val="1.0"/>
  <p:tag name="KSO_WM_BEAUTIFY_FLAG" val="#wm#"/>
</p:tagLst>
</file>

<file path=ppt/tags/tag67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大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2"/>
  <p:tag name="KSO_WM_TEMPLATE_CATEGORY" val="diagram"/>
  <p:tag name="KSO_WM_TEMPLATE_INDEX" val="20228017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SUBTYPE" val="a"/>
</p:tagLst>
</file>

<file path=ppt/tags/tag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TEMPLATE_CATEGORY" val="diagram"/>
  <p:tag name="KSO_WM_TEMPLATE_INDEX" val="20228017"/>
  <p:tag name="KSO_WM_UNIT_LAYERLEVEL" val="1"/>
  <p:tag name="KSO_WM_TAG_VERSION" val="1.0"/>
  <p:tag name="KSO_WM_BEAUTIFY_FLAG" val="#wm#"/>
</p:tagLst>
</file>

<file path=ppt/tags/tag675.xml><?xml version="1.0" encoding="utf-8"?>
<p:tagLst xmlns:p="http://schemas.openxmlformats.org/presentationml/2006/main">
  <p:tag name="KSO_WM_UNIT_VALUE" val="91*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TEMPLATE_CATEGORY" val="diagram"/>
  <p:tag name="KSO_WM_TEMPLATE_INDEX" val="20228017"/>
  <p:tag name="KSO_WM_UNIT_LAYERLEVEL" val="1_1_1"/>
  <p:tag name="KSO_WM_TAG_VERSION" val="1.0"/>
  <p:tag name="KSO_WM_BEAUTIFY_FLAG" val="#wm#"/>
</p:tagLst>
</file>

<file path=ppt/tags/tag676.xml><?xml version="1.0" encoding="utf-8"?>
<p:tagLst xmlns:p="http://schemas.openxmlformats.org/presentationml/2006/main">
  <p:tag name="KSO_WM_UNIT_VALUE" val="108*10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TEMPLATE_CATEGORY" val="diagram"/>
  <p:tag name="KSO_WM_TEMPLATE_INDEX" val="20228017"/>
  <p:tag name="KSO_WM_UNIT_LAYERLEVEL" val="1_1_1"/>
  <p:tag name="KSO_WM_TAG_VERSION" val="1.0"/>
  <p:tag name="KSO_WM_BEAUTIFY_FLAG" val="#wm#"/>
</p:tagLst>
</file>

<file path=ppt/tags/tag677.xml><?xml version="1.0" encoding="utf-8"?>
<p:tagLst xmlns:p="http://schemas.openxmlformats.org/presentationml/2006/main">
  <p:tag name="KSO_WM_UNIT_VALUE" val="113*1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TEMPLATE_CATEGORY" val="diagram"/>
  <p:tag name="KSO_WM_TEMPLATE_INDEX" val="20228017"/>
  <p:tag name="KSO_WM_UNIT_LAYERLEVEL" val="1_1_1"/>
  <p:tag name="KSO_WM_TAG_VERSION" val="1.0"/>
  <p:tag name="KSO_WM_BEAUTIFY_FLAG" val="#wm#"/>
</p:tagLst>
</file>

<file path=ppt/tags/tag678.xml><?xml version="1.0" encoding="utf-8"?>
<p:tagLst xmlns:p="http://schemas.openxmlformats.org/presentationml/2006/main">
  <p:tag name="KSO_WM_UNIT_VALUE" val="122*1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TEMPLATE_CATEGORY" val="diagram"/>
  <p:tag name="KSO_WM_TEMPLATE_INDEX" val="20228017"/>
  <p:tag name="KSO_WM_UNIT_LAYERLEVEL" val="1_1_1"/>
  <p:tag name="KSO_WM_TAG_VERSION" val="1.0"/>
  <p:tag name="KSO_WM_BEAUTIFY_FLAG" val="#wm#"/>
</p:tagLst>
</file>

<file path=ppt/tags/tag679.xml><?xml version="1.0" encoding="utf-8"?>
<p:tagLst xmlns:p="http://schemas.openxmlformats.org/presentationml/2006/main">
  <p:tag name="KSO_WM_UNIT_INDEX" val="8"/>
  <p:tag name="KSO_WM_UNIT_TYPE" val="j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UNIT_INDEX" val="7"/>
  <p:tag name="KSO_WM_UNIT_TYPE" val="j"/>
  <p:tag name="KSO_WM_BEAUTIFY_FLAG" val="#wm#"/>
</p:tagLst>
</file>

<file path=ppt/tags/tag681.xml><?xml version="1.0" encoding="utf-8"?>
<p:tagLst xmlns:p="http://schemas.openxmlformats.org/presentationml/2006/main">
  <p:tag name="KSO_WM_UNIT_INDEX" val="9"/>
  <p:tag name="KSO_WM_UNIT_TYPE" val="j"/>
  <p:tag name="KSO_WM_BEAUTIFY_FLAG" val="#wm#"/>
</p:tagLst>
</file>

<file path=ppt/tags/tag682.xml><?xml version="1.0" encoding="utf-8"?>
<p:tagLst xmlns:p="http://schemas.openxmlformats.org/presentationml/2006/main">
  <p:tag name="KSO_WM_UNIT_INDEX" val="6"/>
  <p:tag name="KSO_WM_UNIT_TYPE" val="j"/>
  <p:tag name="KSO_WM_BEAUTIFY_FLAG" val="#wm#"/>
</p:tagLst>
</file>

<file path=ppt/tags/tag683.xml><?xml version="1.0" encoding="utf-8"?>
<p:tagLst xmlns:p="http://schemas.openxmlformats.org/presentationml/2006/main">
  <p:tag name="KSO_WM_UNIT_INDEX" val="5"/>
  <p:tag name="KSO_WM_UNIT_TYPE" val="j"/>
  <p:tag name="KSO_WM_BEAUTIFY_FLAG" val="#wm#"/>
</p:tagLst>
</file>

<file path=ppt/tags/tag684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685.xml><?xml version="1.0" encoding="utf-8"?>
<p:tagLst xmlns:p="http://schemas.openxmlformats.org/presentationml/2006/main">
  <p:tag name="KSO_WM_FULL_TEXT_BEAUTIFY_COPY_ID" val="150995622"/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686.xml><?xml version="1.0" encoding="utf-8"?>
<p:tagLst xmlns:p="http://schemas.openxmlformats.org/presentationml/2006/main">
  <p:tag name="KSO_WM_UNIT_PLACING_PICTURE_USER_VIEWPORT" val="{&quot;height&quot;:3766,&quot;width&quot;:7030}"/>
  <p:tag name="KSO_WM_UNIT_INDEX" val="3"/>
  <p:tag name="KSO_WM_UNIT_TYPE" val="j"/>
  <p:tag name="KSO_WM_BEAUTIFY_FLAG" val="#wm#"/>
</p:tagLst>
</file>

<file path=ppt/tags/tag687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2*l_h_a*1_1_1"/>
  <p:tag name="KSO_WM_TEMPLATE_INDEX" val="19882022"/>
  <p:tag name="KSO_WM_TAG_VERSION" val="2.0"/>
  <p:tag name="KSO_WM_DIAGRAM_GROUP_CODE" val="l1-1"/>
</p:tagLst>
</file>

<file path=ppt/tags/tag688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2*l_h_a*1_2_1"/>
  <p:tag name="KSO_WM_TEMPLATE_INDEX" val="19882022"/>
  <p:tag name="KSO_WM_TAG_VERSION" val="2.0"/>
  <p:tag name="KSO_WM_DIAGRAM_GROUP_CODE" val="l1-1"/>
</p:tagLst>
</file>

<file path=ppt/tags/tag68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86_5*i*0"/>
  <p:tag name="KSO_WM_TEMPLATE_CATEGORY" val="diagram"/>
  <p:tag name="KSO_WM_TEMPLATE_INDEX" val="160186"/>
  <p:tag name="KSO_WM_UNIT_INDEX" val="0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KSO_WM_BEAUTIFY_FLAG" val="#wm#"/>
  <p:tag name="KSO_WM_UNIT_TYPE" val="n_h_i"/>
  <p:tag name="KSO_WM_UNIT_INDEX" val="1_1_1"/>
  <p:tag name="KSO_WM_UNIT_ID" val="diagram19882022_2*n_h_i*1_1_1"/>
  <p:tag name="KSO_WM_TEMPLATE_INDEX" val="19882022"/>
  <p:tag name="KSO_WM_TAG_VERSION" val="2.0"/>
  <p:tag name="KSO_WM_DIAGRAM_GROUP_CODE" val="l1-1"/>
</p:tagLst>
</file>

<file path=ppt/tags/tag691.xml><?xml version="1.0" encoding="utf-8"?>
<p:tagLst xmlns:p="http://schemas.openxmlformats.org/presentationml/2006/main">
  <p:tag name="KSO_WM_BEAUTIFY_FLAG" val="#wm#"/>
  <p:tag name="KSO_WM_UNIT_TYPE" val="n_h_f"/>
  <p:tag name="KSO_WM_UNIT_INDEX" val="1_1_1"/>
  <p:tag name="KSO_WM_UNIT_ID" val="diagram19882022_2*n_h_f*1_1_1"/>
  <p:tag name="KSO_WM_TEMPLATE_INDEX" val="19882022"/>
  <p:tag name="KSO_WM_TAG_VERSION" val="2.0"/>
  <p:tag name="KSO_WM_DIAGRAM_GROUP_CODE" val="l1-1"/>
</p:tagLst>
</file>

<file path=ppt/tags/tag69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86_5*i*5"/>
  <p:tag name="KSO_WM_TEMPLATE_CATEGORY" val="diagram"/>
  <p:tag name="KSO_WM_TEMPLATE_INDEX" val="160186"/>
  <p:tag name="KSO_WM_UNIT_INDEX" val="5"/>
</p:tagLst>
</file>

<file path=ppt/tags/tag693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2*l_i*1_1"/>
  <p:tag name="KSO_WM_TEMPLATE_INDEX" val="19882022"/>
  <p:tag name="KSO_WM_TAG_VERSION" val="2.0"/>
  <p:tag name="KSO_WM_DIAGRAM_GROUP_CODE" val="l1-1"/>
</p:tagLst>
</file>

<file path=ppt/tags/tag694.xml><?xml version="1.0" encoding="utf-8"?>
<p:tagLst xmlns:p="http://schemas.openxmlformats.org/presentationml/2006/main">
  <p:tag name="KSO_WM_BEAUTIFY_FLAG" val="#wm#"/>
  <p:tag name="KSO_WM_UNIT_TYPE" val="n_h_f"/>
  <p:tag name="KSO_WM_UNIT_INDEX" val="1_1_2"/>
  <p:tag name="KSO_WM_UNIT_ID" val="diagram19882022_2*n_h_f*1_1_2"/>
  <p:tag name="KSO_WM_TEMPLATE_INDEX" val="19882022"/>
  <p:tag name="KSO_WM_TAG_VERSION" val="2.0"/>
  <p:tag name="KSO_WM_DIAGRAM_GROUP_CODE" val="l1-1"/>
</p:tagLst>
</file>

<file path=ppt/tags/tag69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86_5*i*10"/>
  <p:tag name="KSO_WM_TEMPLATE_CATEGORY" val="diagram"/>
  <p:tag name="KSO_WM_TEMPLATE_INDEX" val="160186"/>
  <p:tag name="KSO_WM_UNIT_INDEX" val="10"/>
</p:tagLst>
</file>

<file path=ppt/tags/tag696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2*l_i*1_1"/>
  <p:tag name="KSO_WM_TEMPLATE_INDEX" val="19882022"/>
  <p:tag name="KSO_WM_TAG_VERSION" val="2.0"/>
  <p:tag name="KSO_WM_DIAGRAM_GROUP_CODE" val="l1-1"/>
</p:tagLst>
</file>

<file path=ppt/tags/tag697.xml><?xml version="1.0" encoding="utf-8"?>
<p:tagLst xmlns:p="http://schemas.openxmlformats.org/presentationml/2006/main">
  <p:tag name="KSO_WM_BEAUTIFY_FLAG" val="#wm#"/>
  <p:tag name="KSO_WM_UNIT_TYPE" val="n_h_a"/>
  <p:tag name="KSO_WM_UNIT_INDEX" val="1_2_1"/>
  <p:tag name="KSO_WM_UNIT_ID" val="diagram19882022_2*n_h_a*1_2_1"/>
  <p:tag name="KSO_WM_TEMPLATE_INDEX" val="19882022"/>
  <p:tag name="KSO_WM_TAG_VERSION" val="2.0"/>
  <p:tag name="KSO_WM_DIAGRAM_GROUP_CODE" val="l1-1"/>
</p:tagLst>
</file>

<file path=ppt/tags/tag69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86_5*i*0"/>
  <p:tag name="KSO_WM_TEMPLATE_CATEGORY" val="diagram"/>
  <p:tag name="KSO_WM_TEMPLATE_INDEX" val="160186"/>
  <p:tag name="KSO_WM_UNIT_INDEX" val="0"/>
</p:tagLst>
</file>

<file path=ppt/tags/tag699.xml><?xml version="1.0" encoding="utf-8"?>
<p:tagLst xmlns:p="http://schemas.openxmlformats.org/presentationml/2006/main">
  <p:tag name="KSO_WM_BEAUTIFY_FLAG" val="#wm#"/>
  <p:tag name="KSO_WM_UNIT_TYPE" val="n_h_i"/>
  <p:tag name="KSO_WM_UNIT_INDEX" val="1_1_1"/>
  <p:tag name="KSO_WM_UNIT_ID" val="diagram19882022_2*n_h_i*1_1_1"/>
  <p:tag name="KSO_WM_TEMPLATE_INDEX" val="19882022"/>
  <p:tag name="KSO_WM_TAG_VERSION" val="2.0"/>
  <p:tag name="KSO_WM_DIAGRAM_GROUP_CODE" val="l1-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0.xml><?xml version="1.0" encoding="utf-8"?>
<p:tagLst xmlns:p="http://schemas.openxmlformats.org/presentationml/2006/main">
  <p:tag name="KSO_WM_BEAUTIFY_FLAG" val="#wm#"/>
  <p:tag name="KSO_WM_UNIT_TYPE" val="n_h_f"/>
  <p:tag name="KSO_WM_UNIT_INDEX" val="1_1_1"/>
  <p:tag name="KSO_WM_UNIT_ID" val="diagram19882022_2*n_h_f*1_1_1"/>
  <p:tag name="KSO_WM_TEMPLATE_INDEX" val="19882022"/>
  <p:tag name="KSO_WM_TAG_VERSION" val="2.0"/>
  <p:tag name="KSO_WM_DIAGRAM_GROUP_CODE" val="l1-1"/>
</p:tagLst>
</file>

<file path=ppt/tags/tag70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86_5*i*5"/>
  <p:tag name="KSO_WM_TEMPLATE_CATEGORY" val="diagram"/>
  <p:tag name="KSO_WM_TEMPLATE_INDEX" val="160186"/>
  <p:tag name="KSO_WM_UNIT_INDEX" val="5"/>
</p:tagLst>
</file>

<file path=ppt/tags/tag702.xml><?xml version="1.0" encoding="utf-8"?>
<p:tagLst xmlns:p="http://schemas.openxmlformats.org/presentationml/2006/main">
  <p:tag name="KSO_WM_BEAUTIFY_FLAG" val="#wm#"/>
  <p:tag name="KSO_WM_UNIT_TYPE" val="n_h_i"/>
  <p:tag name="KSO_WM_UNIT_INDEX" val="1_1_2"/>
  <p:tag name="KSO_WM_UNIT_ID" val="diagram19882022_2*n_h_i*1_1_2"/>
  <p:tag name="KSO_WM_TEMPLATE_INDEX" val="19882022"/>
  <p:tag name="KSO_WM_TAG_VERSION" val="2.0"/>
  <p:tag name="KSO_WM_DIAGRAM_GROUP_CODE" val="l1-1"/>
</p:tagLst>
</file>

<file path=ppt/tags/tag703.xml><?xml version="1.0" encoding="utf-8"?>
<p:tagLst xmlns:p="http://schemas.openxmlformats.org/presentationml/2006/main">
  <p:tag name="KSO_WM_BEAUTIFY_FLAG" val="#wm#"/>
  <p:tag name="KSO_WM_UNIT_TYPE" val="n_h_f"/>
  <p:tag name="KSO_WM_UNIT_INDEX" val="1_1_2"/>
  <p:tag name="KSO_WM_UNIT_ID" val="diagram19882022_2*n_h_f*1_1_2"/>
  <p:tag name="KSO_WM_TEMPLATE_INDEX" val="19882022"/>
  <p:tag name="KSO_WM_TAG_VERSION" val="2.0"/>
  <p:tag name="KSO_WM_DIAGRAM_GROUP_CODE" val="l1-1"/>
</p:tagLst>
</file>

<file path=ppt/tags/tag70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86_5*i*10"/>
  <p:tag name="KSO_WM_TEMPLATE_CATEGORY" val="diagram"/>
  <p:tag name="KSO_WM_TEMPLATE_INDEX" val="160186"/>
  <p:tag name="KSO_WM_UNIT_INDEX" val="10"/>
</p:tagLst>
</file>

<file path=ppt/tags/tag705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2*l_i*1_1"/>
  <p:tag name="KSO_WM_TEMPLATE_INDEX" val="19882022"/>
  <p:tag name="KSO_WM_TAG_VERSION" val="2.0"/>
  <p:tag name="KSO_WM_DIAGRAM_GROUP_CODE" val="l1-1"/>
</p:tagLst>
</file>

<file path=ppt/tags/tag706.xml><?xml version="1.0" encoding="utf-8"?>
<p:tagLst xmlns:p="http://schemas.openxmlformats.org/presentationml/2006/main">
  <p:tag name="KSO_WM_BEAUTIFY_FLAG" val="#wm#"/>
  <p:tag name="KSO_WM_UNIT_TYPE" val="n_h_a"/>
  <p:tag name="KSO_WM_UNIT_INDEX" val="1_2_1"/>
  <p:tag name="KSO_WM_UNIT_ID" val="diagram19882022_2*n_h_a*1_2_1"/>
  <p:tag name="KSO_WM_TEMPLATE_INDEX" val="19882022"/>
  <p:tag name="KSO_WM_TAG_VERSION" val="2.0"/>
  <p:tag name="KSO_WM_DIAGRAM_GROUP_CODE" val="l1-1"/>
</p:tagLst>
</file>

<file path=ppt/tags/tag707.xml><?xml version="1.0" encoding="utf-8"?>
<p:tagLst xmlns:p="http://schemas.openxmlformats.org/presentationml/2006/main">
  <p:tag name="KSO_WM_UNIT_INDEX" val="2"/>
  <p:tag name="KSO_WM_UNIT_TYPE" val="j"/>
  <p:tag name="KSO_WM_BEAUTIFY_FLAG" val="#wm#"/>
</p:tagLst>
</file>

<file path=ppt/tags/tag708.xml><?xml version="1.0" encoding="utf-8"?>
<p:tagLst xmlns:p="http://schemas.openxmlformats.org/presentationml/2006/main">
  <p:tag name="KSO_WM_UNIT_INDEX" val="8"/>
  <p:tag name="KSO_WM_UNIT_TYPE" val="i"/>
  <p:tag name="KSO_WM_BEAUTIFY_FLAG" val="#wm#"/>
</p:tagLst>
</file>

<file path=ppt/tags/tag709.xml><?xml version="1.0" encoding="utf-8"?>
<p:tagLst xmlns:p="http://schemas.openxmlformats.org/presentationml/2006/main">
  <p:tag name="KSO_WM_UNIT_INDEX" val="9"/>
  <p:tag name="KSO_WM_UNIT_TYPE" val="i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0.xml><?xml version="1.0" encoding="utf-8"?>
<p:tagLst xmlns:p="http://schemas.openxmlformats.org/presentationml/2006/main">
  <p:tag name="KSO_WM_UNIT_INDEX" val="7"/>
  <p:tag name="KSO_WM_UNIT_TYPE" val="i"/>
  <p:tag name="KSO_WM_BEAUTIFY_FLAG" val="#wm#"/>
</p:tagLst>
</file>

<file path=ppt/tags/tag711.xml><?xml version="1.0" encoding="utf-8"?>
<p:tagLst xmlns:p="http://schemas.openxmlformats.org/presentationml/2006/main">
  <p:tag name="KSO_WM_UNIT_INDEX" val="6"/>
  <p:tag name="KSO_WM_UNIT_TYPE" val="i"/>
  <p:tag name="KSO_WM_BEAUTIFY_FLAG" val="#wm#"/>
</p:tagLst>
</file>

<file path=ppt/tags/tag712.xml><?xml version="1.0" encoding="utf-8"?>
<p:tagLst xmlns:p="http://schemas.openxmlformats.org/presentationml/2006/main">
  <p:tag name="KSO_WM_UNIT_INDEX" val="4"/>
  <p:tag name="KSO_WM_UNIT_TYPE" val="j"/>
  <p:tag name="KSO_WM_BEAUTIFY_FLAG" val="#wm#"/>
</p:tagLst>
</file>

<file path=ppt/tags/tag713.xml><?xml version="1.0" encoding="utf-8"?>
<p:tagLst xmlns:p="http://schemas.openxmlformats.org/presentationml/2006/main">
  <p:tag name="KSO_WM_UNIT_INDEX" val="5"/>
  <p:tag name="KSO_WM_UNIT_TYPE" val="j"/>
  <p:tag name="KSO_WM_BEAUTIFY_FLAG" val="#wm#"/>
</p:tagLst>
</file>

<file path=ppt/tags/tag714.xml><?xml version="1.0" encoding="utf-8"?>
<p:tagLst xmlns:p="http://schemas.openxmlformats.org/presentationml/2006/main">
  <p:tag name="KSO_WM_UNIT_INDEX" val="12"/>
  <p:tag name="KSO_WM_UNIT_TYPE" val="f"/>
  <p:tag name="KSO_WM_UNIT_SUBTYPE" val="a"/>
  <p:tag name="KSO_WM_BEAUTIFY_FLAG" val="#wm#"/>
</p:tagLst>
</file>

<file path=ppt/tags/tag715.xml><?xml version="1.0" encoding="utf-8"?>
<p:tagLst xmlns:p="http://schemas.openxmlformats.org/presentationml/2006/main">
  <p:tag name="KSO_WM_UNIT_INDEX" val="13"/>
  <p:tag name="KSO_WM_UNIT_TYPE" val="f"/>
  <p:tag name="KSO_WM_UNIT_SUBTYPE" val="a"/>
  <p:tag name="KSO_WM_BEAUTIFY_FLAG" val="#wm#"/>
</p:tagLst>
</file>

<file path=ppt/tags/tag716.xml><?xml version="1.0" encoding="utf-8"?>
<p:tagLst xmlns:p="http://schemas.openxmlformats.org/presentationml/2006/main">
  <p:tag name="KSO_WM_UNIT_INDEX" val="15"/>
  <p:tag name="KSO_WM_UNIT_TYPE" val="f"/>
  <p:tag name="KSO_WM_UNIT_SUBTYPE" val="a"/>
  <p:tag name="KSO_WM_BEAUTIFY_FLAG" val="#wm#"/>
</p:tagLst>
</file>

<file path=ppt/tags/tag717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718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719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KSO_WM_SLIDE_MODEL_TYPE" val="dynamicNum"/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1"/>
  <p:tag name="KSO_WM_UNIT_ID" val="diagram20188636_1*i*1"/>
  <p:tag name="KSO_WM_TEMPLATE_CATEGORY" val="diagram"/>
  <p:tag name="KSO_WM_TEMPLATE_INDEX" val="20188636"/>
  <p:tag name="KSO_WM_UNIT_LAYERLEVEL" val="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</p:tagLst>
</file>

<file path=ppt/tags/tag7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6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7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9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2"/>
  <p:tag name="KSO_WM_UNIT_ID" val="diagram20188636_1*i*2"/>
  <p:tag name="KSO_WM_TEMPLATE_CATEGORY" val="diagram"/>
  <p:tag name="KSO_WM_TEMPLATE_INDEX" val="20188636"/>
  <p:tag name="KSO_WM_UNIT_LAYERLEVEL" val="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</p:tagLst>
</file>

<file path=ppt/tags/tag7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0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2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4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5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5"/>
  <p:tag name="KSO_WM_UNIT_ID" val="diagram20188636_1*i*5"/>
  <p:tag name="KSO_WM_TEMPLATE_CATEGORY" val="diagram"/>
  <p:tag name="KSO_WM_TEMPLATE_INDEX" val="20188636"/>
  <p:tag name="KSO_WM_UNIT_LAYERLEVEL" val="1"/>
  <p:tag name="KSO_WM_TAG_VERSION" val="1.0"/>
  <p:tag name="KSO_WM_BEAUTIFY_FLAG" val="#wm#"/>
  <p:tag name="KSO_WM_UNIT_DIAGRAM_CONTRAST_TITLE_CNT" val="2"/>
  <p:tag name="KSO_WM_UNIT_DIAGRAM_DIMENSION_TITLE_CNT" val="1"/>
</p:tagLst>
</file>

<file path=ppt/tags/tag734.xml><?xml version="1.0" encoding="utf-8"?>
<p:tagLst xmlns:p="http://schemas.openxmlformats.org/presentationml/2006/main">
  <p:tag name="KSO_WM_UNIT_NOCLEAR" val="0"/>
  <p:tag name="KSO_WM_UNIT_SHOW_EDIT_AREA_INDICATION" val="0"/>
  <p:tag name="KSO_WM_UNIT_VALUE" val="1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t"/>
  <p:tag name="KSO_WM_UNIT_INDEX" val="1_1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标题"/>
  <p:tag name="KSO_WM_UNIT_TEXT_FILL_FORE_SCHEMECOLOR_INDEX" val="6"/>
  <p:tag name="KSO_WM_UNIT_TEXT_FILL_TYPE" val="1"/>
</p:tagLst>
</file>

<file path=ppt/tags/tag735.xml><?xml version="1.0" encoding="utf-8"?>
<p:tagLst xmlns:p="http://schemas.openxmlformats.org/presentationml/2006/main">
  <p:tag name="KSO_WM_UNIT_NOCLEAR" val="0"/>
  <p:tag name="KSO_WM_UNIT_SHOW_EDIT_AREA_INDICATION" val="0"/>
  <p:tag name="KSO_WM_UNIT_VALUE" val="1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t"/>
  <p:tag name="KSO_WM_UNIT_INDEX" val="1_2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标题"/>
  <p:tag name="KSO_WM_UNIT_TEXT_FILL_FORE_SCHEMECOLOR_INDEX" val="9"/>
  <p:tag name="KSO_WM_UNIT_TEXT_FILL_TYPE" val="1"/>
</p:tagLst>
</file>

<file path=ppt/tags/tag736.xml><?xml version="1.0" encoding="utf-8"?>
<p:tagLst xmlns:p="http://schemas.openxmlformats.org/presentationml/2006/main">
  <p:tag name="KSO_WM_UNIT_NOCLEAR" val="0"/>
  <p:tag name="KSO_WM_UNIT_SHOW_EDIT_AREA_INDICATION" val="0"/>
  <p:tag name="KSO_WM_UNIT_VALUE" val="3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1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737.xml><?xml version="1.0" encoding="utf-8"?>
<p:tagLst xmlns:p="http://schemas.openxmlformats.org/presentationml/2006/main">
  <p:tag name="KSO_WM_UNIT_NOCLEAR" val="0"/>
  <p:tag name="KSO_WM_UNIT_SHOW_EDIT_AREA_INDICATION" val="0"/>
  <p:tag name="KSO_WM_UNIT_VALUE" val="3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2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738.xml><?xml version="1.0" encoding="utf-8"?>
<p:tagLst xmlns:p="http://schemas.openxmlformats.org/presentationml/2006/main">
  <p:tag name="KSO_WM_UNIT_NOCLEAR" val="0"/>
  <p:tag name="KSO_WM_UNIT_SHOW_EDIT_AREA_INDICATION" val="0"/>
  <p:tag name="KSO_WM_UNIT_VALUE" val="3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1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739.xml><?xml version="1.0" encoding="utf-8"?>
<p:tagLst xmlns:p="http://schemas.openxmlformats.org/presentationml/2006/main">
  <p:tag name="KSO_WM_DIAGRAM_GROUP_CODE" val="n1-1"/>
  <p:tag name="KSO_WM_BEAUTIFY_FLAG" val="#wm#"/>
  <p:tag name="KSO_WM_UNIT_INDEX" val="1"/>
  <p:tag name="KSO_WM_UNIT_TYPE" val="a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0.xml><?xml version="1.0" encoding="utf-8"?>
<p:tagLst xmlns:p="http://schemas.openxmlformats.org/presentationml/2006/main"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41.xml><?xml version="1.0" encoding="utf-8"?>
<p:tagLst xmlns:p="http://schemas.openxmlformats.org/presentationml/2006/main">
  <p:tag name="KSO_WM_TEMPLATE_CATEGORY" val="diagram"/>
  <p:tag name="KSO_WM_TEMPLATE_INDEX" val="20187697"/>
  <p:tag name="KSO_WM_UNIT_TYPE" val="q_h_i"/>
  <p:tag name="KSO_WM_UNIT_INDEX" val="1_1_3"/>
  <p:tag name="KSO_WM_UNIT_LAYERLEVEL" val="1_1_1"/>
  <p:tag name="KSO_WM_BEAUTIFY_FLAG" val="#wm#"/>
  <p:tag name="KSO_WM_TAG_VERSION" val="1.0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4"/>
  <p:tag name="KSO_WM_UNIT_TEXT_FILL_TYPE" val="1"/>
  <p:tag name="KSO_WM_DIAGRAM_VIRTUALLY_FRAME" val="{&quot;height&quot;:364.95,&quot;left&quot;:50,&quot;top&quot;:98,&quot;width&quot;:868.4}"/>
</p:tagLst>
</file>

<file path=ppt/tags/tag742.xml><?xml version="1.0" encoding="utf-8"?>
<p:tagLst xmlns:p="http://schemas.openxmlformats.org/presentationml/2006/main">
  <p:tag name="KSO_WM_TEMPLATE_CATEGORY" val="diagram"/>
  <p:tag name="KSO_WM_TEMPLATE_INDEX" val="20187697"/>
  <p:tag name="KSO_WM_UNIT_TYPE" val="q_h_i"/>
  <p:tag name="KSO_WM_UNIT_INDEX" val="1_2_3"/>
  <p:tag name="KSO_WM_UNIT_LAYERLEVEL" val="1_1_1"/>
  <p:tag name="KSO_WM_BEAUTIFY_FLAG" val="#wm#"/>
  <p:tag name="KSO_WM_TAG_VERSION" val="1.0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4"/>
  <p:tag name="KSO_WM_UNIT_TEXT_FILL_TYPE" val="1"/>
  <p:tag name="KSO_WM_DIAGRAM_VIRTUALLY_FRAME" val="{&quot;height&quot;:364.95,&quot;left&quot;:50,&quot;top&quot;:98,&quot;width&quot;:868.4}"/>
</p:tagLst>
</file>

<file path=ppt/tags/tag743.xml><?xml version="1.0" encoding="utf-8"?>
<p:tagLst xmlns:p="http://schemas.openxmlformats.org/presentationml/2006/main">
  <p:tag name="KSO_WM_TEMPLATE_CATEGORY" val="diagram"/>
  <p:tag name="KSO_WM_TEMPLATE_INDEX" val="20187697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q1-1"/>
  <p:tag name="KSO_WM_UNIT_ISCONTENTSTITLE" val="0"/>
  <p:tag name="KSO_WM_UNIT_TYPE" val="q_h_a"/>
  <p:tag name="KSO_WM_UNIT_INDEX" val="1_1_1"/>
  <p:tag name="KSO_WM_UNIT_PRESET_TEXT" val="单击此处添加标题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DIAGRAM_VIRTUALLY_FRAME" val="{&quot;height&quot;:364.95,&quot;left&quot;:50,&quot;top&quot;:98,&quot;width&quot;:868.4}"/>
</p:tagLst>
</file>

<file path=ppt/tags/tag744.xml><?xml version="1.0" encoding="utf-8"?>
<p:tagLst xmlns:p="http://schemas.openxmlformats.org/presentationml/2006/main">
  <p:tag name="KSO_WM_TEMPLATE_CATEGORY" val="diagram"/>
  <p:tag name="KSO_WM_TEMPLATE_INDEX" val="20187697"/>
  <p:tag name="KSO_WM_UNIT_LAYERLEVEL" val="1_1_1"/>
  <p:tag name="KSO_WM_UNIT_VALUE" val="15"/>
  <p:tag name="KSO_WM_UNIT_HIGHLIGHT" val="0"/>
  <p:tag name="KSO_WM_UNIT_COMPATIBLE" val="0"/>
  <p:tag name="KSO_WM_BEAUTIFY_FLAG" val="#wm#"/>
  <p:tag name="KSO_WM_TAG_VERSION" val="1.0"/>
  <p:tag name="KSO_WM_DIAGRAM_GROUP_CODE" val="q1-1"/>
  <p:tag name="KSO_WM_UNIT_TYPE" val="q_h_f"/>
  <p:tag name="KSO_WM_UNIT_INDEX" val="1_1_1"/>
  <p:tag name="KSO_WM_UNIT_PRESET_TEXT" val="单击此处添加文本具体内容，简明扼要的阐述您的观点。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DIAGRAM_VIRTUALLY_FRAME" val="{&quot;height&quot;:364.95,&quot;left&quot;:50,&quot;top&quot;:98,&quot;width&quot;:868.4}"/>
</p:tagLst>
</file>

<file path=ppt/tags/tag745.xml><?xml version="1.0" encoding="utf-8"?>
<p:tagLst xmlns:p="http://schemas.openxmlformats.org/presentationml/2006/main">
  <p:tag name="KSO_WM_TEMPLATE_CATEGORY" val="diagram"/>
  <p:tag name="KSO_WM_TEMPLATE_INDEX" val="20187697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q1-1"/>
  <p:tag name="KSO_WM_UNIT_ISCONTENTSTITLE" val="0"/>
  <p:tag name="KSO_WM_UNIT_TYPE" val="q_h_a"/>
  <p:tag name="KSO_WM_UNIT_INDEX" val="1_2_1"/>
  <p:tag name="KSO_WM_UNIT_PRESET_TEXT" val="单击此处添加标题"/>
  <p:tag name="KSO_WM_UNIT_DIAGRAM_ISNUMVISUAL" val="0"/>
  <p:tag name="KSO_WM_UNIT_DIAGRAM_ISREFERUNIT" val="0"/>
  <p:tag name="KSO_WM_UNIT_NOCLEAR" val="0"/>
  <p:tag name="KSO_WM_UNIT_TEXT_FILL_FORE_SCHEMECOLOR_INDEX" val="6"/>
  <p:tag name="KSO_WM_UNIT_TEXT_FILL_TYPE" val="1"/>
  <p:tag name="KSO_WM_DIAGRAM_VIRTUALLY_FRAME" val="{&quot;height&quot;:364.95,&quot;left&quot;:50,&quot;top&quot;:98,&quot;width&quot;:868.4}"/>
</p:tagLst>
</file>

<file path=ppt/tags/tag746.xml><?xml version="1.0" encoding="utf-8"?>
<p:tagLst xmlns:p="http://schemas.openxmlformats.org/presentationml/2006/main">
  <p:tag name="KSO_WM_TEMPLATE_CATEGORY" val="diagram"/>
  <p:tag name="KSO_WM_TEMPLATE_INDEX" val="20187697"/>
  <p:tag name="KSO_WM_UNIT_LAYERLEVEL" val="1_1_1"/>
  <p:tag name="KSO_WM_UNIT_VALUE" val="16"/>
  <p:tag name="KSO_WM_UNIT_HIGHLIGHT" val="0"/>
  <p:tag name="KSO_WM_UNIT_COMPATIBLE" val="0"/>
  <p:tag name="KSO_WM_BEAUTIFY_FLAG" val="#wm#"/>
  <p:tag name="KSO_WM_TAG_VERSION" val="1.0"/>
  <p:tag name="KSO_WM_DIAGRAM_GROUP_CODE" val="q1-1"/>
  <p:tag name="KSO_WM_UNIT_TYPE" val="q_h_f"/>
  <p:tag name="KSO_WM_UNIT_INDEX" val="1_2_1"/>
  <p:tag name="KSO_WM_UNIT_PRESET_TEXT" val="单击此处添加文本具体内容，简明扼要的阐述您的观点。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DIAGRAM_VIRTUALLY_FRAME" val="{&quot;height&quot;:364.95,&quot;left&quot;:50,&quot;top&quot;:98,&quot;width&quot;:868.4}"/>
</p:tagLst>
</file>

<file path=ppt/tags/tag747.xml><?xml version="1.0" encoding="utf-8"?>
<p:tagLst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748.xml><?xml version="1.0" encoding="utf-8"?>
<p:tagLst xmlns:p="http://schemas.openxmlformats.org/presentationml/2006/main">
  <p:tag name="KSO_WM_DIAGRAM_GROUP_CODE" val="n1-1"/>
  <p:tag name="KSO_WM_BEAUTIFY_FLAG" val="#wm#"/>
  <p:tag name="KSO_WM_UNIT_INDEX" val="1"/>
  <p:tag name="KSO_WM_UNIT_TYPE" val="a"/>
</p:tagLst>
</file>

<file path=ppt/tags/tag749.xml><?xml version="1.0" encoding="utf-8"?>
<p:tagLst xmlns:p="http://schemas.openxmlformats.org/presentationml/2006/main">
  <p:tag name="KSO_WM_TAG_VERSION" val="1.0"/>
  <p:tag name="KSO_WM_TEMPLATE_CATEGORY" val="diagram"/>
  <p:tag name="KSO_WM_TEMPLATE_INDEX" val="20174729"/>
  <p:tag name="KSO_WM_UNIT_TYPE" val="q_h_a"/>
  <p:tag name="KSO_WM_UNIT_INDEX" val="1_1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DIAGRAM_VIRTUALLY_FRAME" val="{&quot;height&quot;:387.6491338582677,&quot;left&quot;:36.95,&quot;top&quot;:105.90086614173228,&quot;width&quot;:791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0.xml><?xml version="1.0" encoding="utf-8"?>
<p:tagLst xmlns:p="http://schemas.openxmlformats.org/presentationml/2006/main">
  <p:tag name="KSO_WM_TAG_VERSION" val="1.0"/>
  <p:tag name="KSO_WM_TEMPLATE_CATEGORY" val="diagram"/>
  <p:tag name="KSO_WM_TEMPLATE_INDEX" val="20174729"/>
  <p:tag name="KSO_WM_UNIT_TYPE" val="q_h_f"/>
  <p:tag name="KSO_WM_UNIT_INDEX" val="1_1_1"/>
  <p:tag name="KSO_WM_UNIT_LAYERLEVEL" val="1_1_1"/>
  <p:tag name="KSO_WM_UNIT_VALUE" val="16"/>
  <p:tag name="KSO_WM_UNIT_HIGHLIGHT" val="0"/>
  <p:tag name="KSO_WM_UNIT_COMPATIBLE" val="0"/>
  <p:tag name="KSO_WM_DIAGRAM_GROUP_CODE" val="q1-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"/>
  <p:tag name="KSO_WM_UNIT_TEXT_FILL_FORE_SCHEMECOLOR_INDEX" val="13"/>
  <p:tag name="KSO_WM_UNIT_TEXT_FILL_TYPE" val="1"/>
  <p:tag name="KSO_WM_DIAGRAM_VIRTUALLY_FRAME" val="{&quot;height&quot;:387.6491338582677,&quot;left&quot;:36.95,&quot;top&quot;:105.90086614173228,&quot;width&quot;:791}"/>
</p:tagLst>
</file>

<file path=ppt/tags/tag751.xml><?xml version="1.0" encoding="utf-8"?>
<p:tagLst xmlns:p="http://schemas.openxmlformats.org/presentationml/2006/main">
  <p:tag name="KSO_WM_TAG_VERSION" val="1.0"/>
  <p:tag name="KSO_WM_TEMPLATE_CATEGORY" val="diagram"/>
  <p:tag name="KSO_WM_TEMPLATE_INDEX" val="20174729"/>
  <p:tag name="KSO_WM_UNIT_TYPE" val="q_h_a"/>
  <p:tag name="KSO_WM_UNIT_INDEX" val="1_2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DIAGRAM_VIRTUALLY_FRAME" val="{&quot;height&quot;:387.6491338582677,&quot;left&quot;:36.95,&quot;top&quot;:105.90086614173228,&quot;width&quot;:791}"/>
</p:tagLst>
</file>

<file path=ppt/tags/tag752.xml><?xml version="1.0" encoding="utf-8"?>
<p:tagLst xmlns:p="http://schemas.openxmlformats.org/presentationml/2006/main">
  <p:tag name="KSO_WM_TAG_VERSION" val="1.0"/>
  <p:tag name="KSO_WM_TEMPLATE_CATEGORY" val="diagram"/>
  <p:tag name="KSO_WM_TEMPLATE_INDEX" val="20174729"/>
  <p:tag name="KSO_WM_UNIT_TYPE" val="q_h_f"/>
  <p:tag name="KSO_WM_UNIT_INDEX" val="1_2_1"/>
  <p:tag name="KSO_WM_UNIT_LAYERLEVEL" val="1_1_1"/>
  <p:tag name="KSO_WM_UNIT_VALUE" val="16"/>
  <p:tag name="KSO_WM_UNIT_HIGHLIGHT" val="0"/>
  <p:tag name="KSO_WM_UNIT_COMPATIBLE" val="0"/>
  <p:tag name="KSO_WM_DIAGRAM_GROUP_CODE" val="q1-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"/>
  <p:tag name="KSO_WM_UNIT_TEXT_FILL_FORE_SCHEMECOLOR_INDEX" val="13"/>
  <p:tag name="KSO_WM_UNIT_TEXT_FILL_TYPE" val="1"/>
  <p:tag name="KSO_WM_DIAGRAM_VIRTUALLY_FRAME" val="{&quot;height&quot;:387.6491338582677,&quot;left&quot;:36.95,&quot;top&quot;:105.90086614173228,&quot;width&quot;:791}"/>
</p:tagLst>
</file>

<file path=ppt/tags/tag753.xml><?xml version="1.0" encoding="utf-8"?>
<p:tagLst xmlns:p="http://schemas.openxmlformats.org/presentationml/2006/main"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54.xml><?xml version="1.0" encoding="utf-8"?>
<p:tagLst xmlns:p="http://schemas.openxmlformats.org/presentationml/2006/main">
  <p:tag name="KSO_WM_UNIT_INDEX" val="1_1_1"/>
  <p:tag name="KSO_WM_UNIT_TYPE" val="l_h_a"/>
  <p:tag name="KSO_WM_TEMPLATE_CATEGORY" val="diagram"/>
  <p:tag name="KSO_WM_TEMPLATE_INDEX" val="19882022"/>
  <p:tag name="KSO_WM_UNIT_ID" val="diagram19882022*l_h_a*1_1_1"/>
  <p:tag name="KSO_WM_DIAGRAM_GROUP_CODE" val="l1-1"/>
  <p:tag name="KSO_WM_TAG_VERSION" val="2.0"/>
  <p:tag name="KSO_WM_BEAUTIFY_FLAG" val="#wm#"/>
</p:tagLst>
</file>

<file path=ppt/tags/tag755.xml><?xml version="1.0" encoding="utf-8"?>
<p:tagLst xmlns:p="http://schemas.openxmlformats.org/presentationml/2006/main">
  <p:tag name="KSO_WM_UNIT_INDEX" val="1_2_1"/>
  <p:tag name="KSO_WM_UNIT_TYPE" val="l_h_a"/>
  <p:tag name="KSO_WM_TEMPLATE_CATEGORY" val="diagram"/>
  <p:tag name="KSO_WM_TEMPLATE_INDEX" val="19882022"/>
  <p:tag name="KSO_WM_UNIT_ID" val="diagram19882022*l_h_a*1_2_1"/>
  <p:tag name="KSO_WM_DIAGRAM_GROUP_CODE" val="l1-1"/>
  <p:tag name="KSO_WM_TAG_VERSION" val="2.0"/>
  <p:tag name="KSO_WM_BEAUTIFY_FLAG" val="#wm#"/>
</p:tagLst>
</file>

<file path=ppt/tags/tag756.xml><?xml version="1.0" encoding="utf-8"?>
<p:tagLst xmlns:p="http://schemas.openxmlformats.org/presentationml/2006/main">
  <p:tag name="KSO_WM_UNIT_INDEX" val="1_3_1"/>
  <p:tag name="KSO_WM_UNIT_TYPE" val="l_h_a"/>
  <p:tag name="KSO_WM_TEMPLATE_CATEGORY" val="diagram"/>
  <p:tag name="KSO_WM_TEMPLATE_INDEX" val="19882022"/>
  <p:tag name="KSO_WM_UNIT_ID" val="diagram19882022*l_h_a*1_3_1"/>
  <p:tag name="KSO_WM_DIAGRAM_GROUP_CODE" val="l1-1"/>
  <p:tag name="KSO_WM_TAG_VERSION" val="2.0"/>
  <p:tag name="KSO_WM_BEAUTIFY_FLAG" val="#wm#"/>
</p:tagLst>
</file>

<file path=ppt/tags/tag757.xml><?xml version="1.0" encoding="utf-8"?>
<p:tagLst xmlns:p="http://schemas.openxmlformats.org/presentationml/2006/main">
  <p:tag name="KSO_WM_UNIT_INDEX" val="1_3_2"/>
  <p:tag name="KSO_WM_UNIT_TYPE" val="l_h_f"/>
  <p:tag name="KSO_WM_UNIT_SUBTYPE" val="a"/>
  <p:tag name="KSO_WM_TEMPLATE_CATEGORY" val="diagram"/>
  <p:tag name="KSO_WM_TEMPLATE_INDEX" val="19882022"/>
  <p:tag name="KSO_WM_UNIT_ID" val="diagram19882022*l_h_f*1_3_2"/>
  <p:tag name="KSO_WM_DIAGRAM_GROUP_CODE" val="l1-1"/>
  <p:tag name="KSO_WM_TAG_VERSION" val="2.0"/>
  <p:tag name="KSO_WM_BEAUTIFY_FLAG" val="#wm#"/>
</p:tagLst>
</file>

<file path=ppt/tags/tag758.xml><?xml version="1.0" encoding="utf-8"?>
<p:tagLst xmlns:p="http://schemas.openxmlformats.org/presentationml/2006/main">
  <p:tag name="KSO_WM_UNIT_INDEX" val="1_2_2"/>
  <p:tag name="KSO_WM_UNIT_TYPE" val="l_h_f"/>
  <p:tag name="KSO_WM_UNIT_SUBTYPE" val="a"/>
  <p:tag name="KSO_WM_TEMPLATE_CATEGORY" val="diagram"/>
  <p:tag name="KSO_WM_TEMPLATE_INDEX" val="19882022"/>
  <p:tag name="KSO_WM_UNIT_ID" val="diagram19882022*l_h_f*1_2_2"/>
  <p:tag name="KSO_WM_DIAGRAM_GROUP_CODE" val="l1-1"/>
  <p:tag name="KSO_WM_TAG_VERSION" val="2.0"/>
  <p:tag name="KSO_WM_BEAUTIFY_FLAG" val="#wm#"/>
</p:tagLst>
</file>

<file path=ppt/tags/tag759.xml><?xml version="1.0" encoding="utf-8"?>
<p:tagLst xmlns:p="http://schemas.openxmlformats.org/presentationml/2006/main">
  <p:tag name="KSO_WM_UNIT_INDEX" val="1_1_2"/>
  <p:tag name="KSO_WM_UNIT_TYPE" val="l_h_f"/>
  <p:tag name="KSO_WM_UNIT_SUBTYPE" val="a"/>
  <p:tag name="KSO_WM_TEMPLATE_CATEGORY" val="diagram"/>
  <p:tag name="KSO_WM_TEMPLATE_INDEX" val="19882022"/>
  <p:tag name="KSO_WM_UNIT_ID" val="diagram19882022*l_h_f*1_1_2"/>
  <p:tag name="KSO_WM_DIAGRAM_GROUP_CODE" val="l1-1"/>
  <p:tag name="KSO_WM_TAG_VERSION" val="2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0.xml><?xml version="1.0" encoding="utf-8"?>
<p:tagLst xmlns:p="http://schemas.openxmlformats.org/presentationml/2006/main">
  <p:tag name="KSO_WM_DIAGRAM_GROUP_CODE" val="n1-1"/>
  <p:tag name="KSO_WM_BEAUTIFY_FLAG" val="#wm#"/>
  <p:tag name="KSO_WM_UNIT_INDEX" val="1"/>
  <p:tag name="KSO_WM_UNIT_TYPE" val="a"/>
</p:tagLst>
</file>

<file path=ppt/tags/tag761.xml><?xml version="1.0" encoding="utf-8"?>
<p:tagLst xmlns:p="http://schemas.openxmlformats.org/presentationml/2006/main"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62.xml><?xml version="1.0" encoding="utf-8"?>
<p:tagLst xmlns:p="http://schemas.openxmlformats.org/presentationml/2006/main">
  <p:tag name="KSO_WM_UNIT_INDEX" val="1"/>
  <p:tag name="KSO_WM_UNIT_TYPE" val="f"/>
  <p:tag name="KSO_WM_UNIT_SUBTYPE" val="a"/>
  <p:tag name="KSO_WM_BEAUTIFY_FLAG" val="#wm#"/>
</p:tagLst>
</file>

<file path=ppt/tags/tag763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764.xml><?xml version="1.0" encoding="utf-8"?>
<p:tagLst xmlns:p="http://schemas.openxmlformats.org/presentationml/2006/main">
  <p:tag name="KSO_WM_UNIT_INDEX" val="2"/>
  <p:tag name="KSO_WM_UNIT_TYPE" val="a"/>
  <p:tag name="KSO_WM_BEAUTIFY_FLAG" val="#wm#"/>
</p:tagLst>
</file>

<file path=ppt/tags/tag765.xml><?xml version="1.0" encoding="utf-8"?>
<p:tagLst xmlns:p="http://schemas.openxmlformats.org/presentationml/2006/main">
  <p:tag name="KSO_WM_BEAUTIFY_FLAG" val="#wm#"/>
  <p:tag name="KSO_WM_TEMPLATE_CATEGORY" val="custom"/>
  <p:tag name="KSO_WM_TEMPLATE_INDEX" val="40495033"/>
  <p:tag name="KSO_WM_SLIDE_TYPE" val="text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66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767.xml><?xml version="1.0" encoding="utf-8"?>
<p:tagLst xmlns:p="http://schemas.openxmlformats.org/presentationml/2006/main">
  <p:tag name="KSO_WM_UNIT_INDEX" val="4"/>
  <p:tag name="KSO_WM_UNIT_TYPE" val="f"/>
  <p:tag name="KSO_WM_UNIT_SUBTYPE" val="a"/>
  <p:tag name="KSO_WM_BEAUTIFY_FLAG" val="#wm#"/>
</p:tagLst>
</file>

<file path=ppt/tags/tag768.xml><?xml version="1.0" encoding="utf-8"?>
<p:tagLst xmlns:p="http://schemas.openxmlformats.org/presentationml/2006/main">
  <p:tag name="KSO_WM_UNIT_INDEX" val="2"/>
  <p:tag name="KSO_WM_UNIT_TYPE" val="j"/>
  <p:tag name="KSO_WM_BEAUTIFY_FLAG" val="#wm#"/>
</p:tagLst>
</file>

<file path=ppt/tags/tag769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0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771.xml><?xml version="1.0" encoding="utf-8"?>
<p:tagLst xmlns:p="http://schemas.openxmlformats.org/presentationml/2006/main">
  <p:tag name="KSO_WM_UNIT_INDEX" val="8"/>
  <p:tag name="KSO_WM_UNIT_TYPE" val="f"/>
  <p:tag name="KSO_WM_UNIT_SUBTYPE" val="a"/>
  <p:tag name="KSO_WM_BEAUTIFY_FLAG" val="#wm#"/>
</p:tagLst>
</file>

<file path=ppt/tags/tag772.xml><?xml version="1.0" encoding="utf-8"?>
<p:tagLst xmlns:p="http://schemas.openxmlformats.org/presentationml/2006/main">
  <p:tag name="KSO_WM_UNIT_INDEX" val="7"/>
  <p:tag name="KSO_WM_UNIT_TYPE" val="j"/>
  <p:tag name="KSO_WM_BEAUTIFY_FLAG" val="#wm#"/>
</p:tagLst>
</file>

<file path=ppt/tags/tag773.xml><?xml version="1.0" encoding="utf-8"?>
<p:tagLst xmlns:p="http://schemas.openxmlformats.org/presentationml/2006/main">
  <p:tag name="KSO_WM_UNIT_INDEX" val="6"/>
  <p:tag name="KSO_WM_UNIT_TYPE" val="j"/>
  <p:tag name="KSO_WM_BEAUTIFY_FLAG" val="#wm#"/>
</p:tagLst>
</file>

<file path=ppt/tags/tag774.xml><?xml version="1.0" encoding="utf-8"?>
<p:tagLst xmlns:p="http://schemas.openxmlformats.org/presentationml/2006/main">
  <p:tag name="KSO_WM_UNIT_INDEX" val="9"/>
  <p:tag name="KSO_WM_UNIT_TYPE" val="f"/>
  <p:tag name="KSO_WM_UNIT_SUBTYPE" val="a"/>
  <p:tag name="KSO_WM_BEAUTIFY_FLAG" val="#wm#"/>
</p:tagLst>
</file>

<file path=ppt/tags/tag775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776.xml><?xml version="1.0" encoding="utf-8"?>
<p:tagLst xmlns:p="http://schemas.openxmlformats.org/presentationml/2006/main">
  <p:tag name="KSO_WM_BEAUTIFY_FLAG" val="#wm#"/>
  <p:tag name="KSO_WM_TEMPLATE_CATEGORY" val="custom"/>
  <p:tag name="KSO_WM_TEMPLATE_INDEX" val="40495033"/>
  <p:tag name="KSO_WM_SLIDE_TYPE" val="text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77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778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779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0.xml><?xml version="1.0" encoding="utf-8"?>
<p:tagLst xmlns:p="http://schemas.openxmlformats.org/presentationml/2006/main"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81.xml><?xml version="1.0" encoding="utf-8"?>
<p:tagLst xmlns:p="http://schemas.openxmlformats.org/presentationml/2006/main">
  <p:tag name="KSO_WM_UNIT_INDEX" val="13"/>
  <p:tag name="KSO_WM_UNIT_TYPE" val="f"/>
  <p:tag name="KSO_WM_UNIT_SUBTYPE" val="a"/>
  <p:tag name="KSO_WM_BEAUTIFY_FLAG" val="#wm#"/>
</p:tagLst>
</file>

<file path=ppt/tags/tag782.xml><?xml version="1.0" encoding="utf-8"?>
<p:tagLst xmlns:p="http://schemas.openxmlformats.org/presentationml/2006/main">
  <p:tag name="KSO_WM_UNIT_INDEX" val="2"/>
  <p:tag name="KSO_WM_UNIT_TYPE" val="j"/>
  <p:tag name="KSO_WM_BEAUTIFY_FLAG" val="#wm#"/>
</p:tagLst>
</file>

<file path=ppt/tags/tag783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784.xml><?xml version="1.0" encoding="utf-8"?>
<p:tagLst xmlns:p="http://schemas.openxmlformats.org/presentationml/2006/main">
  <p:tag name="KSO_WM_UNIT_INDEX" val="5"/>
  <p:tag name="KSO_WM_UNIT_TYPE" val="j"/>
  <p:tag name="KSO_WM_BEAUTIFY_FLAG" val="#wm#"/>
</p:tagLst>
</file>

<file path=ppt/tags/tag785.xml><?xml version="1.0" encoding="utf-8"?>
<p:tagLst xmlns:p="http://schemas.openxmlformats.org/presentationml/2006/main">
  <p:tag name="KSO_WM_UNIT_INDEX" val="4"/>
  <p:tag name="KSO_WM_UNIT_TYPE" val="j"/>
  <p:tag name="KSO_WM_BEAUTIFY_FLAG" val="#wm#"/>
</p:tagLst>
</file>

<file path=ppt/tags/tag786.xml><?xml version="1.0" encoding="utf-8"?>
<p:tagLst xmlns:p="http://schemas.openxmlformats.org/presentationml/2006/main">
  <p:tag name="KSO_WM_UNIT_INDEX" val="6"/>
  <p:tag name="KSO_WM_UNIT_TYPE" val="j"/>
  <p:tag name="KSO_WM_BEAUTIFY_FLAG" val="#wm#"/>
</p:tagLst>
</file>

<file path=ppt/tags/tag787.xml><?xml version="1.0" encoding="utf-8"?>
<p:tagLst xmlns:p="http://schemas.openxmlformats.org/presentationml/2006/main">
  <p:tag name="KSO_WM_UNIT_INDEX" val="7"/>
  <p:tag name="KSO_WM_UNIT_TYPE" val="j"/>
  <p:tag name="KSO_WM_BEAUTIFY_FLAG" val="#wm#"/>
</p:tagLst>
</file>

<file path=ppt/tags/tag788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789.xml><?xml version="1.0" encoding="utf-8"?>
<p:tagLst xmlns:p="http://schemas.openxmlformats.org/presentationml/2006/main"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0.xml><?xml version="1.0" encoding="utf-8"?>
<p:tagLst xmlns:p="http://schemas.openxmlformats.org/presentationml/2006/main">
  <p:tag name="REFSHAPE" val="461620116"/>
  <p:tag name="KSO_WM_UNIT_INDEX" val="4"/>
  <p:tag name="KSO_WM_UNIT_TYPE" val="f"/>
  <p:tag name="KSO_WM_UNIT_SUBTYPE" val="a"/>
  <p:tag name="KSO_WM_BEAUTIFY_FLAG" val="#wm#"/>
</p:tagLst>
</file>

<file path=ppt/tags/tag791.xml><?xml version="1.0" encoding="utf-8"?>
<p:tagLst xmlns:p="http://schemas.openxmlformats.org/presentationml/2006/main">
  <p:tag name="REFSHAPE" val="777998220"/>
  <p:tag name="KSO_WM_UNIT_INDEX" val="3"/>
  <p:tag name="KSO_WM_UNIT_TYPE" val="j"/>
  <p:tag name="KSO_WM_BEAUTIFY_FLAG" val="#wm#"/>
</p:tagLst>
</file>

<file path=ppt/tags/tag792.xml><?xml version="1.0" encoding="utf-8"?>
<p:tagLst xmlns:p="http://schemas.openxmlformats.org/presentationml/2006/main">
  <p:tag name="REFSHAPE" val="777972380"/>
  <p:tag name="KSO_WM_UNIT_INDEX" val="2"/>
  <p:tag name="KSO_WM_UNIT_TYPE" val="j"/>
  <p:tag name="KSO_WM_BEAUTIFY_FLAG" val="#wm#"/>
</p:tagLst>
</file>

<file path=ppt/tags/tag793.xml><?xml version="1.0" encoding="utf-8"?>
<p:tagLst xmlns:p="http://schemas.openxmlformats.org/presentationml/2006/main">
  <p:tag name="REFSHAPE" val="846008444"/>
  <p:tag name="KSO_WM_UNIT_INDEX" val="10"/>
  <p:tag name="KSO_WM_UNIT_TYPE" val="f"/>
  <p:tag name="KSO_WM_UNIT_SUBTYPE" val="a"/>
  <p:tag name="KSO_WM_BEAUTIFY_FLAG" val="#wm#"/>
</p:tagLst>
</file>

<file path=ppt/tags/tag794.xml><?xml version="1.0" encoding="utf-8"?>
<p:tagLst xmlns:p="http://schemas.openxmlformats.org/presentationml/2006/main">
  <p:tag name="REFSHAPE" val="846052236"/>
  <p:tag name="KSO_WM_UNIT_INDEX" val="9"/>
  <p:tag name="KSO_WM_UNIT_TYPE" val="j"/>
  <p:tag name="KSO_WM_BEAUTIFY_FLAG" val="#wm#"/>
</p:tagLst>
</file>

<file path=ppt/tags/tag7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7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2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7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3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7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45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7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49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50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8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51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USESOURCEFORMAT_APPLY" val="1"/>
</p:tagLst>
</file>

<file path=ppt/tags/tag8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52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8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</p:tagLst>
</file>

<file path=ppt/tags/tag8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8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4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</p:tagLst>
</file>

<file path=ppt/tags/tag806.xml><?xml version="1.0" encoding="utf-8"?>
<p:tagLst xmlns:p="http://schemas.openxmlformats.org/presentationml/2006/main"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TEMPLATE_CATEGORY" val="diagram"/>
  <p:tag name="KSO_WM_TEMPLATE_INDEX" val="636"/>
  <p:tag name="KSO_WM_UNIT_LAYERLEVEL" val="1_1_1"/>
  <p:tag name="KSO_WM_TAG_VERSION" val="1.0"/>
  <p:tag name="KSO_WM_BEAUTIFY_FLAG" val="#wm#"/>
  <p:tag name="KSO_WM_UNIT_PRESET_TEXT" val="Lorem ipsum dolor sit amet, consecte"/>
  <p:tag name="KSO_WM_UNIT_USESOURCEFORMAT_APPLY" val="1"/>
</p:tagLst>
</file>

<file path=ppt/tags/tag807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6_1"/>
  <p:tag name="KSO_WM_TEMPLATE_CATEGORY" val="diagram"/>
  <p:tag name="KSO_WM_TEMPLATE_INDEX" val="636"/>
  <p:tag name="KSO_WM_UNIT_LAYERLEVEL" val="1_1_1"/>
  <p:tag name="KSO_WM_TAG_VERSION" val="1.0"/>
  <p:tag name="KSO_WM_BEAUTIFY_FLAG" val="#wm#"/>
  <p:tag name="KSO_WM_UNIT_PRESET_TEXT" val="Lorem ipsum dolor sit amet, consecte"/>
  <p:tag name="KSO_WM_UNIT_TEXT_FILL_FORE_SCHEMECOLOR_INDEX" val="13"/>
  <p:tag name="KSO_WM_UNIT_TEXT_FILL_TYPE" val="1"/>
  <p:tag name="KSO_WM_UNIT_USESOURCEFORMAT_APPLY" val="1"/>
</p:tagLst>
</file>

<file path=ppt/tags/tag8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6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LINE_FORE_SCHEMECOLOR_INDEX" val="10"/>
  <p:tag name="KSO_WM_UNIT_LINE_FILL_TYPE" val="2"/>
  <p:tag name="KSO_WM_UNIT_USESOURCEFORMAT_APPLY" val="1"/>
</p:tagLst>
</file>

<file path=ppt/tags/tag8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7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LINE_FORE_SCHEMECOLOR_INDEX" val="9"/>
  <p:tag name="KSO_WM_UNIT_LINE_FILL_TYPE" val="2"/>
  <p:tag name="KSO_WM_UNIT_USESOURCEFORMAT_APPLY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8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LINE_FORE_SCHEMECOLOR_INDEX" val="7"/>
  <p:tag name="KSO_WM_UNIT_LINE_FILL_TYPE" val="2"/>
  <p:tag name="KSO_WM_UNIT_USESOURCEFORMAT_APPLY" val="1"/>
</p:tagLst>
</file>

<file path=ppt/tags/tag8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9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LINE_FORE_SCHEMECOLOR_INDEX" val="6"/>
  <p:tag name="KSO_WM_UNIT_LINE_FILL_TYPE" val="2"/>
  <p:tag name="KSO_WM_UNIT_USESOURCEFORMAT_APPLY" val="1"/>
</p:tagLst>
</file>

<file path=ppt/tags/tag812.xml><?xml version="1.0" encoding="utf-8"?>
<p:tagLst xmlns:p="http://schemas.openxmlformats.org/presentationml/2006/main">
  <p:tag name="KSO_WM_UNIT_RELATE_UNITID" val="diagram636_5*q_a*1_1"/>
  <p:tag name="KSO_WM_UNIT_NOCLEAR" val="0"/>
  <p:tag name="KSO_WM_UNIT_VALUE" val="45"/>
  <p:tag name="KSO_WM_UNIT_HIGHLIGHT" val="0"/>
  <p:tag name="KSO_WM_UNIT_COMPATIBLE" val="1"/>
  <p:tag name="KSO_WM_UNIT_DIAGRAM_ISNUMVISUAL" val="0"/>
  <p:tag name="KSO_WM_UNIT_DIAGRAM_ISREFERUNIT" val="0"/>
  <p:tag name="KSO_WM_DIAGRAM_GROUP_CODE" val="q1-1"/>
  <p:tag name="KSO_WM_UNIT_TYPE" val="q_g"/>
  <p:tag name="KSO_WM_UNIT_INDEX" val="1_1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PRESET_TEXT" val="Lorem ipsum dolor sit amet, consecte"/>
  <p:tag name="KSO_WM_UNIT_TEXT_FILL_FORE_SCHEMECOLOR_INDEX" val="5"/>
  <p:tag name="KSO_WM_UNIT_TEXT_FILL_TYPE" val="1"/>
  <p:tag name="KSO_WM_UNIT_USESOURCEFORMAT_APPLY" val="1"/>
</p:tagLst>
</file>

<file path=ppt/tags/tag8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41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8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42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</p:tagLst>
</file>

<file path=ppt/tags/tag8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43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</p:tagLst>
</file>

<file path=ppt/tags/tag8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4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USESOURCEFORMAT_APPLY" val="1"/>
</p:tagLst>
</file>

<file path=ppt/tags/tag8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7"/>
  <p:tag name="KSO_WM_TEMPLATE_CATEGORY" val="diagram"/>
  <p:tag name="KSO_WM_TEMPLATE_INDEX" val="636"/>
  <p:tag name="KSO_WM_UNIT_LAYERLEVEL" val="1_1"/>
  <p:tag name="KSO_WM_TAG_VERSION" val="1.0"/>
  <p:tag name="KSO_WM_BEAUTIFY_FLAG" val="#wm#"/>
  <p:tag name="KSO_WM_UNIT_LINE_FORE_SCHEMECOLOR_INDEX" val="9"/>
  <p:tag name="KSO_WM_UNIT_LINE_FILL_TYPE" val="2"/>
  <p:tag name="KSO_WM_UNIT_USESOURCEFORMAT_APPLY" val="1"/>
</p:tagLst>
</file>

<file path=ppt/tags/tag818.xml><?xml version="1.0" encoding="utf-8"?>
<p:tagLst xmlns:p="http://schemas.openxmlformats.org/presentationml/2006/main">
  <p:tag name="KSO_WM_UNIT_INDEX" val="8"/>
  <p:tag name="KSO_WM_UNIT_TYPE" val="f"/>
  <p:tag name="KSO_WM_UNIT_SUBTYPE" val="a"/>
  <p:tag name="KSO_WM_BEAUTIFY_FLAG" val="#wm#"/>
</p:tagLst>
</file>

<file path=ppt/tags/tag819.xml><?xml version="1.0" encoding="utf-8"?>
<p:tagLst xmlns:p="http://schemas.openxmlformats.org/presentationml/2006/main">
  <p:tag name="KSO_WM_UNIT_INDEX" val="11"/>
  <p:tag name="KSO_WM_UNIT_TYPE" val="j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0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821.xml><?xml version="1.0" encoding="utf-8"?>
<p:tagLst xmlns:p="http://schemas.openxmlformats.org/presentationml/2006/main">
  <p:tag name="KSO_WM_UNIT_INDEX" val="7"/>
  <p:tag name="KSO_WM_UNIT_TYPE" val="j"/>
  <p:tag name="KSO_WM_BEAUTIFY_FLAG" val="#wm#"/>
</p:tagLst>
</file>

<file path=ppt/tags/tag822.xml><?xml version="1.0" encoding="utf-8"?>
<p:tagLst xmlns:p="http://schemas.openxmlformats.org/presentationml/2006/main">
  <p:tag name="KSO_WM_BEAUTIFY_FLAG" val="#wm#"/>
  <p:tag name="KSO_WM_UNIT_INDEX" val="6"/>
  <p:tag name="KSO_WM_UNIT_TYPE" val="j"/>
</p:tagLst>
</file>

<file path=ppt/tags/tag823.xml><?xml version="1.0" encoding="utf-8"?>
<p:tagLst xmlns:p="http://schemas.openxmlformats.org/presentationml/2006/main">
  <p:tag name="REFSHAPE" val="192665308"/>
  <p:tag name="KSO_WM_UNIT_INDEX" val="1"/>
  <p:tag name="KSO_WM_UNIT_TYPE" val="a"/>
  <p:tag name="KSO_WM_BEAUTIFY_FLAG" val="#wm#"/>
</p:tagLst>
</file>

<file path=ppt/tags/tag824.xml><?xml version="1.0" encoding="utf-8"?>
<p:tagLst xmlns:p="http://schemas.openxmlformats.org/presentationml/2006/main">
  <p:tag name="KSO_WM_BEAUTIFY_FLAG" val="#wm#"/>
  <p:tag name="KSO_WM_TEMPLATE_CATEGORY" val="custom"/>
  <p:tag name="KSO_WM_TEMPLATE_INDEX" val="40495033"/>
  <p:tag name="KSO_WM_SLIDE_ITEM_CNT" val="0"/>
  <p:tag name="KSO_WM_SLIDE_TYPE" val="text"/>
  <p:tag name="KSO_WM_SLIDE_ID" val="custom40495033_8"/>
  <p:tag name="KSO_WM_TEMPLATE_SUBCATEGORY" val="29"/>
  <p:tag name="KSO_WM_TEMPLATE_MASTER_TYPE" val="0"/>
  <p:tag name="KSO_WM_TEMPLATE_COLOR_TYPE" val="0"/>
  <p:tag name="KSO_WM_SLIDE_INDEX" val="8"/>
  <p:tag name="KSO_WM_TAG_VERSION" val="3.0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825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826.xml><?xml version="1.0" encoding="utf-8"?>
<p:tagLst xmlns:p="http://schemas.openxmlformats.org/presentationml/2006/main">
  <p:tag name="KSO_WM_UNIT_INDEX" val="12"/>
  <p:tag name="KSO_WM_UNIT_TYPE" val="f"/>
  <p:tag name="KSO_WM_UNIT_SUBTYPE" val="a"/>
  <p:tag name="KSO_WM_BEAUTIFY_FLAG" val="#wm#"/>
</p:tagLst>
</file>

<file path=ppt/tags/tag827.xml><?xml version="1.0" encoding="utf-8"?>
<p:tagLst xmlns:p="http://schemas.openxmlformats.org/presentationml/2006/main">
  <p:tag name="KSO_WM_UNIT_INDEX" val="10"/>
  <p:tag name="KSO_WM_UNIT_TYPE" val="i"/>
  <p:tag name="KSO_WM_BEAUTIFY_FLAG" val="#wm#"/>
</p:tagLst>
</file>

<file path=ppt/tags/tag828.xml><?xml version="1.0" encoding="utf-8"?>
<p:tagLst xmlns:p="http://schemas.openxmlformats.org/presentationml/2006/main">
  <p:tag name="KSO_WM_UNIT_INDEX" val="13"/>
  <p:tag name="KSO_WM_UNIT_TYPE" val="f"/>
  <p:tag name="KSO_WM_UNIT_SUBTYPE" val="a"/>
  <p:tag name="KSO_WM_BEAUTIFY_FLAG" val="#wm#"/>
</p:tagLst>
</file>

<file path=ppt/tags/tag829.xml><?xml version="1.0" encoding="utf-8"?>
<p:tagLst xmlns:p="http://schemas.openxmlformats.org/presentationml/2006/main">
  <p:tag name="KSO_WM_UNIT_INDEX" val="9"/>
  <p:tag name="KSO_WM_UNIT_TYPE" val="i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0.xml><?xml version="1.0" encoding="utf-8"?>
<p:tagLst xmlns:p="http://schemas.openxmlformats.org/presentationml/2006/main">
  <p:tag name="KSO_WM_UNIT_INDEX" val="4"/>
  <p:tag name="KSO_WM_UNIT_TYPE" val="f"/>
  <p:tag name="KSO_WM_UNIT_SUBTYPE" val="a"/>
  <p:tag name="KSO_WM_BEAUTIFY_FLAG" val="#wm#"/>
</p:tagLst>
</file>

<file path=ppt/tags/tag831.xml><?xml version="1.0" encoding="utf-8"?>
<p:tagLst xmlns:p="http://schemas.openxmlformats.org/presentationml/2006/main">
  <p:tag name="KSO_WM_UNIT_INDEX" val="6"/>
  <p:tag name="KSO_WM_UNIT_TYPE" val="i"/>
  <p:tag name="KSO_WM_BEAUTIFY_FLAG" val="#wm#"/>
</p:tagLst>
</file>

<file path=ppt/tags/tag832.xml><?xml version="1.0" encoding="utf-8"?>
<p:tagLst xmlns:p="http://schemas.openxmlformats.org/presentationml/2006/main">
  <p:tag name="KSO_WM_UNIT_INDEX" val="11"/>
  <p:tag name="KSO_WM_UNIT_TYPE" val="f"/>
  <p:tag name="KSO_WM_UNIT_SUBTYPE" val="a"/>
  <p:tag name="KSO_WM_BEAUTIFY_FLAG" val="#wm#"/>
</p:tagLst>
</file>

<file path=ppt/tags/tag833.xml><?xml version="1.0" encoding="utf-8"?>
<p:tagLst xmlns:p="http://schemas.openxmlformats.org/presentationml/2006/main">
  <p:tag name="KSO_WM_UNIT_INDEX" val="8"/>
  <p:tag name="KSO_WM_UNIT_TYPE" val="i"/>
  <p:tag name="KSO_WM_BEAUTIFY_FLAG" val="#wm#"/>
</p:tagLst>
</file>

<file path=ppt/tags/tag834.xml><?xml version="1.0" encoding="utf-8"?>
<p:tagLst xmlns:p="http://schemas.openxmlformats.org/presentationml/2006/main">
  <p:tag name="KSO_WM_UNIT_INDEX" val="2"/>
  <p:tag name="KSO_WM_UNIT_TYPE" val="f"/>
  <p:tag name="KSO_WM_UNIT_SUBTYPE" val="a"/>
  <p:tag name="KSO_WM_BEAUTIFY_FLAG" val="#wm#"/>
</p:tagLst>
</file>

<file path=ppt/tags/tag835.xml><?xml version="1.0" encoding="utf-8"?>
<p:tagLst xmlns:p="http://schemas.openxmlformats.org/presentationml/2006/main">
  <p:tag name="KSO_WM_UNIT_INDEX" val="7"/>
  <p:tag name="KSO_WM_UNIT_TYPE" val="i"/>
  <p:tag name="KSO_WM_BEAUTIFY_FLAG" val="#wm#"/>
</p:tagLst>
</file>

<file path=ppt/tags/tag836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837.xml><?xml version="1.0" encoding="utf-8"?>
<p:tagLst xmlns:p="http://schemas.openxmlformats.org/presentationml/2006/main">
  <p:tag name="KSO_WM_UNIT_INDEX" val="20"/>
  <p:tag name="KSO_WM_UNIT_TYPE" val="f"/>
  <p:tag name="KSO_WM_UNIT_SUBTYPE" val="a"/>
  <p:tag name="KSO_WM_BEAUTIFY_FLAG" val="#wm#"/>
</p:tagLst>
</file>

<file path=ppt/tags/tag838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839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0.xml><?xml version="1.0" encoding="utf-8"?>
<p:tagLst xmlns:p="http://schemas.openxmlformats.org/presentationml/2006/main"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841.xml><?xml version="1.0" encoding="utf-8"?>
<p:tagLst xmlns:p="http://schemas.openxmlformats.org/presentationml/2006/main">
  <p:tag name="KSO_WM_UNIT_INDEX" val="14"/>
  <p:tag name="KSO_WM_UNIT_TYPE" val="α"/>
  <p:tag name="KSO_WM_BEAUTIFY_FLAG" val="#wm#"/>
</p:tagLst>
</file>

<file path=ppt/tags/tag842.xml><?xml version="1.0" encoding="utf-8"?>
<p:tagLst xmlns:p="http://schemas.openxmlformats.org/presentationml/2006/main">
  <p:tag name="KSO_WM_UNIT_INDEX" val="28"/>
  <p:tag name="KSO_WM_UNIT_TYPE" val="f"/>
  <p:tag name="KSO_WM_UNIT_SUBTYPE" val="a"/>
  <p:tag name="KSO_WM_BEAUTIFY_FLAG" val="#wm#"/>
</p:tagLst>
</file>

<file path=ppt/tags/tag8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211_1*i*1"/>
  <p:tag name="KSO_WM_TEMPLATE_CATEGORY" val="diagram"/>
  <p:tag name="KSO_WM_TEMPLATE_INDEX" val="160211"/>
  <p:tag name="KSO_WM_UNIT_INDEX" val="1"/>
</p:tagLst>
</file>

<file path=ppt/tags/tag844.xml><?xml version="1.0" encoding="utf-8"?>
<p:tagLst xmlns:p="http://schemas.openxmlformats.org/presentationml/2006/main">
  <p:tag name="KSO_WM_BEAUTIFY_FLAG" val="#wm#"/>
  <p:tag name="KSO_WM_UNIT_TYPE" val="l_h_f"/>
  <p:tag name="KSO_WM_UNIT_INDEX" val="1_1_2"/>
  <p:tag name="KSO_WM_UNIT_ID" val="diagram19882022_8*l_h_f*1_1_2"/>
  <p:tag name="KSO_WM_TEMPLATE_INDEX" val="19882022"/>
  <p:tag name="KSO_WM_TAG_VERSION" val="2.0"/>
  <p:tag name="KSO_WM_DIAGRAM_GROUP_CODE" val="l1-1"/>
</p:tagLst>
</file>

<file path=ppt/tags/tag845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8*l_h_i*1_1_1"/>
  <p:tag name="KSO_WM_TEMPLATE_INDEX" val="19882022"/>
  <p:tag name="KSO_WM_TAG_VERSION" val="2.0"/>
  <p:tag name="KSO_WM_DIAGRAM_GROUP_CODE" val="l1-1"/>
  <p:tag name="KSO_WM_UNIT_SUBTYPE" val="d"/>
</p:tagLst>
</file>

<file path=ppt/tags/tag846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8*l_h_f*1_1_1"/>
  <p:tag name="KSO_WM_TEMPLATE_INDEX" val="19882022"/>
  <p:tag name="KSO_WM_TAG_VERSION" val="2.0"/>
  <p:tag name="KSO_WM_DIAGRAM_GROUP_CODE" val="l1-1"/>
</p:tagLst>
</file>

<file path=ppt/tags/tag847.xml><?xml version="1.0" encoding="utf-8"?>
<p:tagLst xmlns:p="http://schemas.openxmlformats.org/presentationml/2006/main">
  <p:tag name="KSO_WM_BEAUTIFY_FLAG" val="#wm#"/>
  <p:tag name="KSO_WM_UNIT_TYPE" val="l_i"/>
  <p:tag name="KSO_WM_UNIT_INDEX" val="1_2"/>
  <p:tag name="KSO_WM_UNIT_ID" val="diagram19882022_8*l_i*1_2"/>
  <p:tag name="KSO_WM_TEMPLATE_INDEX" val="19882022"/>
  <p:tag name="KSO_WM_TAG_VERSION" val="2.0"/>
  <p:tag name="KSO_WM_DIAGRAM_GROUP_CODE" val="l1-1"/>
</p:tagLst>
</file>

<file path=ppt/tags/tag848.xml><?xml version="1.0" encoding="utf-8"?>
<p:tagLst xmlns:p="http://schemas.openxmlformats.org/presentationml/2006/main">
  <p:tag name="KSO_WM_BEAUTIFY_FLAG" val="#wm#"/>
  <p:tag name="KSO_WM_UNIT_TYPE" val="l_i"/>
  <p:tag name="KSO_WM_UNIT_INDEX" val="1_3"/>
  <p:tag name="KSO_WM_UNIT_ID" val="diagram19882022_8*l_i*1_3"/>
  <p:tag name="KSO_WM_TEMPLATE_INDEX" val="19882022"/>
  <p:tag name="KSO_WM_TAG_VERSION" val="2.0"/>
  <p:tag name="KSO_WM_DIAGRAM_GROUP_CODE" val="l1-1"/>
</p:tagLst>
</file>

<file path=ppt/tags/tag8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211_1*i*12"/>
  <p:tag name="KSO_WM_TEMPLATE_CATEGORY" val="diagram"/>
  <p:tag name="KSO_WM_TEMPLATE_INDEX" val="160211"/>
  <p:tag name="KSO_WM_UNIT_INDEX" val="1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0.xml><?xml version="1.0" encoding="utf-8"?>
<p:tagLst xmlns:p="http://schemas.openxmlformats.org/presentationml/2006/main">
  <p:tag name="KSO_WM_BEAUTIFY_FLAG" val="#wm#"/>
  <p:tag name="KSO_WM_UNIT_TYPE" val="l_h_f"/>
  <p:tag name="KSO_WM_UNIT_INDEX" val="1_2_2"/>
  <p:tag name="KSO_WM_UNIT_ID" val="diagram19882022_8*l_h_f*1_2_2"/>
  <p:tag name="KSO_WM_TEMPLATE_INDEX" val="19882022"/>
  <p:tag name="KSO_WM_TAG_VERSION" val="2.0"/>
  <p:tag name="KSO_WM_DIAGRAM_GROUP_CODE" val="l1-1"/>
</p:tagLst>
</file>

<file path=ppt/tags/tag851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8*l_h_i*1_2_1"/>
  <p:tag name="KSO_WM_TEMPLATE_INDEX" val="19882022"/>
  <p:tag name="KSO_WM_TAG_VERSION" val="2.0"/>
  <p:tag name="KSO_WM_DIAGRAM_GROUP_CODE" val="l1-1"/>
  <p:tag name="KSO_WM_UNIT_SUBTYPE" val="d"/>
</p:tagLst>
</file>

<file path=ppt/tags/tag852.xml><?xml version="1.0" encoding="utf-8"?>
<p:tagLst xmlns:p="http://schemas.openxmlformats.org/presentationml/2006/main">
  <p:tag name="KSO_WM_BEAUTIFY_FLAG" val="#wm#"/>
  <p:tag name="KSO_WM_UNIT_TYPE" val="l_h_f"/>
  <p:tag name="KSO_WM_UNIT_INDEX" val="1_2_1"/>
  <p:tag name="KSO_WM_UNIT_ID" val="diagram19882022_8*l_h_f*1_2_1"/>
  <p:tag name="KSO_WM_TEMPLATE_INDEX" val="19882022"/>
  <p:tag name="KSO_WM_TAG_VERSION" val="2.0"/>
  <p:tag name="KSO_WM_DIAGRAM_GROUP_CODE" val="l1-1"/>
</p:tagLst>
</file>

<file path=ppt/tags/tag853.xml><?xml version="1.0" encoding="utf-8"?>
<p:tagLst xmlns:p="http://schemas.openxmlformats.org/presentationml/2006/main">
  <p:tag name="KSO_WM_BEAUTIFY_FLAG" val="#wm#"/>
  <p:tag name="KSO_WM_UNIT_TYPE" val="l_i"/>
  <p:tag name="KSO_WM_UNIT_INDEX" val="1_5"/>
  <p:tag name="KSO_WM_UNIT_ID" val="diagram19882022_8*l_i*1_5"/>
  <p:tag name="KSO_WM_TEMPLATE_INDEX" val="19882022"/>
  <p:tag name="KSO_WM_TAG_VERSION" val="2.0"/>
  <p:tag name="KSO_WM_DIAGRAM_GROUP_CODE" val="l1-1"/>
</p:tagLst>
</file>

<file path=ppt/tags/tag854.xml><?xml version="1.0" encoding="utf-8"?>
<p:tagLst xmlns:p="http://schemas.openxmlformats.org/presentationml/2006/main">
  <p:tag name="KSO_WM_BEAUTIFY_FLAG" val="#wm#"/>
  <p:tag name="KSO_WM_UNIT_TYPE" val="l_i"/>
  <p:tag name="KSO_WM_UNIT_INDEX" val="1_6"/>
  <p:tag name="KSO_WM_UNIT_ID" val="diagram19882022_8*l_i*1_6"/>
  <p:tag name="KSO_WM_TEMPLATE_INDEX" val="19882022"/>
  <p:tag name="KSO_WM_TAG_VERSION" val="2.0"/>
  <p:tag name="KSO_WM_DIAGRAM_GROUP_CODE" val="l1-1"/>
</p:tagLst>
</file>

<file path=ppt/tags/tag85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211_1*i*23"/>
  <p:tag name="KSO_WM_TEMPLATE_CATEGORY" val="diagram"/>
  <p:tag name="KSO_WM_TEMPLATE_INDEX" val="160211"/>
  <p:tag name="KSO_WM_UNIT_INDEX" val="23"/>
</p:tagLst>
</file>

<file path=ppt/tags/tag856.xml><?xml version="1.0" encoding="utf-8"?>
<p:tagLst xmlns:p="http://schemas.openxmlformats.org/presentationml/2006/main">
  <p:tag name="KSO_WM_BEAUTIFY_FLAG" val="#wm#"/>
  <p:tag name="KSO_WM_UNIT_TYPE" val="l_h_f"/>
  <p:tag name="KSO_WM_UNIT_INDEX" val="1_3_2"/>
  <p:tag name="KSO_WM_UNIT_ID" val="diagram19882022_8*l_h_f*1_3_2"/>
  <p:tag name="KSO_WM_TEMPLATE_INDEX" val="19882022"/>
  <p:tag name="KSO_WM_TAG_VERSION" val="2.0"/>
  <p:tag name="KSO_WM_DIAGRAM_GROUP_CODE" val="l1-1"/>
</p:tagLst>
</file>

<file path=ppt/tags/tag857.xml><?xml version="1.0" encoding="utf-8"?>
<p:tagLst xmlns:p="http://schemas.openxmlformats.org/presentationml/2006/main">
  <p:tag name="KSO_WM_BEAUTIFY_FLAG" val="#wm#"/>
  <p:tag name="KSO_WM_UNIT_TYPE" val="l_h_i"/>
  <p:tag name="KSO_WM_UNIT_INDEX" val="1_3_1"/>
  <p:tag name="KSO_WM_UNIT_ID" val="diagram19882022_8*l_h_i*1_3_1"/>
  <p:tag name="KSO_WM_TEMPLATE_INDEX" val="19882022"/>
  <p:tag name="KSO_WM_TAG_VERSION" val="2.0"/>
  <p:tag name="KSO_WM_DIAGRAM_GROUP_CODE" val="l1-1"/>
  <p:tag name="KSO_WM_UNIT_SUBTYPE" val="d"/>
</p:tagLst>
</file>

<file path=ppt/tags/tag858.xml><?xml version="1.0" encoding="utf-8"?>
<p:tagLst xmlns:p="http://schemas.openxmlformats.org/presentationml/2006/main">
  <p:tag name="KSO_WM_BEAUTIFY_FLAG" val="#wm#"/>
  <p:tag name="KSO_WM_UNIT_TYPE" val="l_h_f"/>
  <p:tag name="KSO_WM_UNIT_INDEX" val="1_3_1"/>
  <p:tag name="KSO_WM_UNIT_ID" val="diagram19882022_8*l_h_f*1_3_1"/>
  <p:tag name="KSO_WM_TEMPLATE_INDEX" val="19882022"/>
  <p:tag name="KSO_WM_TAG_VERSION" val="2.0"/>
  <p:tag name="KSO_WM_DIAGRAM_GROUP_CODE" val="l1-1"/>
</p:tagLst>
</file>

<file path=ppt/tags/tag859.xml><?xml version="1.0" encoding="utf-8"?>
<p:tagLst xmlns:p="http://schemas.openxmlformats.org/presentationml/2006/main">
  <p:tag name="KSO_WM_BEAUTIFY_FLAG" val="#wm#"/>
  <p:tag name="KSO_WM_UNIT_TYPE" val="l_i"/>
  <p:tag name="KSO_WM_UNIT_INDEX" val="1_8"/>
  <p:tag name="KSO_WM_UNIT_ID" val="diagram19882022_8*l_i*1_8"/>
  <p:tag name="KSO_WM_TEMPLATE_INDEX" val="19882022"/>
  <p:tag name="KSO_WM_TAG_VERSION" val="2.0"/>
  <p:tag name="KSO_WM_DIAGRAM_GROUP_CODE" val="l1-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0.xml><?xml version="1.0" encoding="utf-8"?>
<p:tagLst xmlns:p="http://schemas.openxmlformats.org/presentationml/2006/main">
  <p:tag name="KSO_WM_BEAUTIFY_FLAG" val="#wm#"/>
  <p:tag name="KSO_WM_UNIT_TYPE" val="l_i"/>
  <p:tag name="KSO_WM_UNIT_INDEX" val="1_9"/>
  <p:tag name="KSO_WM_UNIT_ID" val="diagram19882022_8*l_i*1_9"/>
  <p:tag name="KSO_WM_TEMPLATE_INDEX" val="19882022"/>
  <p:tag name="KSO_WM_TAG_VERSION" val="2.0"/>
  <p:tag name="KSO_WM_DIAGRAM_GROUP_CODE" val="l1-1"/>
</p:tagLst>
</file>

<file path=ppt/tags/tag8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211_1*i*34"/>
  <p:tag name="KSO_WM_TEMPLATE_CATEGORY" val="diagram"/>
  <p:tag name="KSO_WM_TEMPLATE_INDEX" val="160211"/>
  <p:tag name="KSO_WM_UNIT_INDEX" val="34"/>
</p:tagLst>
</file>

<file path=ppt/tags/tag862.xml><?xml version="1.0" encoding="utf-8"?>
<p:tagLst xmlns:p="http://schemas.openxmlformats.org/presentationml/2006/main">
  <p:tag name="KSO_WM_BEAUTIFY_FLAG" val="#wm#"/>
  <p:tag name="KSO_WM_UNIT_TYPE" val="l_h_f"/>
  <p:tag name="KSO_WM_UNIT_INDEX" val="1_5_2"/>
  <p:tag name="KSO_WM_UNIT_ID" val="diagram19882022_8*l_h_f*1_5_2"/>
  <p:tag name="KSO_WM_TEMPLATE_INDEX" val="19882022"/>
  <p:tag name="KSO_WM_TAG_VERSION" val="2.0"/>
  <p:tag name="KSO_WM_DIAGRAM_GROUP_CODE" val="l1-1"/>
</p:tagLst>
</file>

<file path=ppt/tags/tag863.xml><?xml version="1.0" encoding="utf-8"?>
<p:tagLst xmlns:p="http://schemas.openxmlformats.org/presentationml/2006/main">
  <p:tag name="KSO_WM_BEAUTIFY_FLAG" val="#wm#"/>
  <p:tag name="KSO_WM_UNIT_TYPE" val="l_h_i"/>
  <p:tag name="KSO_WM_UNIT_INDEX" val="1_5_1"/>
  <p:tag name="KSO_WM_UNIT_ID" val="diagram19882022_8*l_h_i*1_5_1"/>
  <p:tag name="KSO_WM_TEMPLATE_INDEX" val="19882022"/>
  <p:tag name="KSO_WM_TAG_VERSION" val="2.0"/>
  <p:tag name="KSO_WM_DIAGRAM_GROUP_CODE" val="l1-1"/>
  <p:tag name="KSO_WM_UNIT_SUBTYPE" val="d"/>
</p:tagLst>
</file>

<file path=ppt/tags/tag864.xml><?xml version="1.0" encoding="utf-8"?>
<p:tagLst xmlns:p="http://schemas.openxmlformats.org/presentationml/2006/main">
  <p:tag name="KSO_WM_BEAUTIFY_FLAG" val="#wm#"/>
  <p:tag name="KSO_WM_UNIT_TYPE" val="l_h_f"/>
  <p:tag name="KSO_WM_UNIT_INDEX" val="1_5_1"/>
  <p:tag name="KSO_WM_UNIT_ID" val="diagram19882022_8*l_h_f*1_5_1"/>
  <p:tag name="KSO_WM_TEMPLATE_INDEX" val="19882022"/>
  <p:tag name="KSO_WM_TAG_VERSION" val="2.0"/>
  <p:tag name="KSO_WM_DIAGRAM_GROUP_CODE" val="l1-1"/>
</p:tagLst>
</file>

<file path=ppt/tags/tag865.xml><?xml version="1.0" encoding="utf-8"?>
<p:tagLst xmlns:p="http://schemas.openxmlformats.org/presentationml/2006/main">
  <p:tag name="KSO_WM_BEAUTIFY_FLAG" val="#wm#"/>
  <p:tag name="KSO_WM_UNIT_TYPE" val="l_i"/>
  <p:tag name="KSO_WM_UNIT_INDEX" val="1_11"/>
  <p:tag name="KSO_WM_UNIT_ID" val="diagram19882022_8*l_i*1_11"/>
  <p:tag name="KSO_WM_TEMPLATE_INDEX" val="19882022"/>
  <p:tag name="KSO_WM_TAG_VERSION" val="2.0"/>
  <p:tag name="KSO_WM_DIAGRAM_GROUP_CODE" val="l1-1"/>
</p:tagLst>
</file>

<file path=ppt/tags/tag866.xml><?xml version="1.0" encoding="utf-8"?>
<p:tagLst xmlns:p="http://schemas.openxmlformats.org/presentationml/2006/main">
  <p:tag name="KSO_WM_BEAUTIFY_FLAG" val="#wm#"/>
  <p:tag name="KSO_WM_UNIT_TYPE" val="l_i"/>
  <p:tag name="KSO_WM_UNIT_INDEX" val="1_12"/>
  <p:tag name="KSO_WM_UNIT_ID" val="diagram19882022_8*l_i*1_12"/>
  <p:tag name="KSO_WM_TEMPLATE_INDEX" val="19882022"/>
  <p:tag name="KSO_WM_TAG_VERSION" val="2.0"/>
  <p:tag name="KSO_WM_DIAGRAM_GROUP_CODE" val="l1-1"/>
</p:tagLst>
</file>

<file path=ppt/tags/tag8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211_1*i*45"/>
  <p:tag name="KSO_WM_TEMPLATE_CATEGORY" val="diagram"/>
  <p:tag name="KSO_WM_TEMPLATE_INDEX" val="160211"/>
  <p:tag name="KSO_WM_UNIT_INDEX" val="45"/>
</p:tagLst>
</file>

<file path=ppt/tags/tag868.xml><?xml version="1.0" encoding="utf-8"?>
<p:tagLst xmlns:p="http://schemas.openxmlformats.org/presentationml/2006/main">
  <p:tag name="KSO_WM_BEAUTIFY_FLAG" val="#wm#"/>
  <p:tag name="KSO_WM_UNIT_TYPE" val="l_h_f"/>
  <p:tag name="KSO_WM_UNIT_INDEX" val="1_6_1"/>
  <p:tag name="KSO_WM_UNIT_ID" val="diagram19882022_8*l_h_f*1_6_1"/>
  <p:tag name="KSO_WM_TEMPLATE_INDEX" val="19882022"/>
  <p:tag name="KSO_WM_TAG_VERSION" val="2.0"/>
  <p:tag name="KSO_WM_DIAGRAM_GROUP_CODE" val="l1-1"/>
</p:tagLst>
</file>

<file path=ppt/tags/tag869.xml><?xml version="1.0" encoding="utf-8"?>
<p:tagLst xmlns:p="http://schemas.openxmlformats.org/presentationml/2006/main">
  <p:tag name="KSO_WM_BEAUTIFY_FLAG" val="#wm#"/>
  <p:tag name="KSO_WM_UNIT_TYPE" val="l_h_i"/>
  <p:tag name="KSO_WM_UNIT_INDEX" val="1_6_1"/>
  <p:tag name="KSO_WM_UNIT_ID" val="diagram19882022_8*l_h_i*1_6_1"/>
  <p:tag name="KSO_WM_TEMPLATE_INDEX" val="19882022"/>
  <p:tag name="KSO_WM_TAG_VERSION" val="2.0"/>
  <p:tag name="KSO_WM_DIAGRAM_GROUP_CODE" val="l1-1"/>
  <p:tag name="KSO_WM_UNIT_SUBTYPE" val="d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0.xml><?xml version="1.0" encoding="utf-8"?>
<p:tagLst xmlns:p="http://schemas.openxmlformats.org/presentationml/2006/main">
  <p:tag name="KSO_WM_BEAUTIFY_FLAG" val="#wm#"/>
  <p:tag name="KSO_WM_UNIT_TYPE" val="l_h_a"/>
  <p:tag name="KSO_WM_UNIT_INDEX" val="1_6_1"/>
  <p:tag name="KSO_WM_UNIT_ID" val="diagram19882022_8*l_h_a*1_6_1"/>
  <p:tag name="KSO_WM_TEMPLATE_INDEX" val="19882022"/>
  <p:tag name="KSO_WM_TAG_VERSION" val="2.0"/>
  <p:tag name="KSO_WM_DIAGRAM_GROUP_CODE" val="l1-1"/>
</p:tagLst>
</file>

<file path=ppt/tags/tag871.xml><?xml version="1.0" encoding="utf-8"?>
<p:tagLst xmlns:p="http://schemas.openxmlformats.org/presentationml/2006/main">
  <p:tag name="KSO_WM_BEAUTIFY_FLAG" val="#wm#"/>
  <p:tag name="KSO_WM_UNIT_TYPE" val="l_i"/>
  <p:tag name="KSO_WM_UNIT_INDEX" val="1_14"/>
  <p:tag name="KSO_WM_UNIT_ID" val="diagram19882022_8*l_i*1_14"/>
  <p:tag name="KSO_WM_TEMPLATE_INDEX" val="19882022"/>
  <p:tag name="KSO_WM_TAG_VERSION" val="2.0"/>
  <p:tag name="KSO_WM_DIAGRAM_GROUP_CODE" val="l1-1"/>
</p:tagLst>
</file>

<file path=ppt/tags/tag872.xml><?xml version="1.0" encoding="utf-8"?>
<p:tagLst xmlns:p="http://schemas.openxmlformats.org/presentationml/2006/main">
  <p:tag name="KSO_WM_BEAUTIFY_FLAG" val="#wm#"/>
  <p:tag name="KSO_WM_UNIT_TYPE" val="l_i"/>
  <p:tag name="KSO_WM_UNIT_INDEX" val="1_15"/>
  <p:tag name="KSO_WM_UNIT_ID" val="diagram19882022_8*l_i*1_15"/>
  <p:tag name="KSO_WM_TEMPLATE_INDEX" val="19882022"/>
  <p:tag name="KSO_WM_TAG_VERSION" val="2.0"/>
  <p:tag name="KSO_WM_DIAGRAM_GROUP_CODE" val="l1-1"/>
</p:tagLst>
</file>

<file path=ppt/tags/tag87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211_1*i*56"/>
  <p:tag name="KSO_WM_TEMPLATE_CATEGORY" val="diagram"/>
  <p:tag name="KSO_WM_TEMPLATE_INDEX" val="160211"/>
  <p:tag name="KSO_WM_UNIT_INDEX" val="56"/>
</p:tagLst>
</file>

<file path=ppt/tags/tag874.xml><?xml version="1.0" encoding="utf-8"?>
<p:tagLst xmlns:p="http://schemas.openxmlformats.org/presentationml/2006/main">
  <p:tag name="KSO_WM_BEAUTIFY_FLAG" val="#wm#"/>
  <p:tag name="KSO_WM_UNIT_TYPE" val="l_h_f"/>
  <p:tag name="KSO_WM_UNIT_INDEX" val="1_7_2"/>
  <p:tag name="KSO_WM_UNIT_ID" val="diagram19882022_8*l_h_f*1_7_2"/>
  <p:tag name="KSO_WM_TEMPLATE_INDEX" val="19882022"/>
  <p:tag name="KSO_WM_TAG_VERSION" val="2.0"/>
  <p:tag name="KSO_WM_DIAGRAM_GROUP_CODE" val="l1-1"/>
</p:tagLst>
</file>

<file path=ppt/tags/tag875.xml><?xml version="1.0" encoding="utf-8"?>
<p:tagLst xmlns:p="http://schemas.openxmlformats.org/presentationml/2006/main">
  <p:tag name="KSO_WM_BEAUTIFY_FLAG" val="#wm#"/>
  <p:tag name="KSO_WM_UNIT_TYPE" val="l_h_i"/>
  <p:tag name="KSO_WM_UNIT_INDEX" val="1_7_1"/>
  <p:tag name="KSO_WM_UNIT_ID" val="diagram19882022_8*l_h_i*1_7_1"/>
  <p:tag name="KSO_WM_TEMPLATE_INDEX" val="19882022"/>
  <p:tag name="KSO_WM_TAG_VERSION" val="2.0"/>
  <p:tag name="KSO_WM_DIAGRAM_GROUP_CODE" val="l1-1"/>
  <p:tag name="KSO_WM_UNIT_SUBTYPE" val="d"/>
</p:tagLst>
</file>

<file path=ppt/tags/tag876.xml><?xml version="1.0" encoding="utf-8"?>
<p:tagLst xmlns:p="http://schemas.openxmlformats.org/presentationml/2006/main">
  <p:tag name="KSO_WM_BEAUTIFY_FLAG" val="#wm#"/>
  <p:tag name="KSO_WM_UNIT_TYPE" val="l_h_f"/>
  <p:tag name="KSO_WM_UNIT_INDEX" val="1_7_1"/>
  <p:tag name="KSO_WM_UNIT_ID" val="diagram19882022_8*l_h_f*1_7_1"/>
  <p:tag name="KSO_WM_TEMPLATE_INDEX" val="19882022"/>
  <p:tag name="KSO_WM_TAG_VERSION" val="2.0"/>
  <p:tag name="KSO_WM_DIAGRAM_GROUP_CODE" val="l1-1"/>
</p:tagLst>
</file>

<file path=ppt/tags/tag877.xml><?xml version="1.0" encoding="utf-8"?>
<p:tagLst xmlns:p="http://schemas.openxmlformats.org/presentationml/2006/main">
  <p:tag name="KSO_WM_BEAUTIFY_FLAG" val="#wm#"/>
  <p:tag name="KSO_WM_UNIT_TYPE" val="l_i"/>
  <p:tag name="KSO_WM_UNIT_INDEX" val="1_17"/>
  <p:tag name="KSO_WM_UNIT_ID" val="diagram19882022_8*l_i*1_17"/>
  <p:tag name="KSO_WM_TEMPLATE_INDEX" val="19882022"/>
  <p:tag name="KSO_WM_TAG_VERSION" val="2.0"/>
  <p:tag name="KSO_WM_DIAGRAM_GROUP_CODE" val="l1-1"/>
</p:tagLst>
</file>

<file path=ppt/tags/tag878.xml><?xml version="1.0" encoding="utf-8"?>
<p:tagLst xmlns:p="http://schemas.openxmlformats.org/presentationml/2006/main">
  <p:tag name="KSO_WM_BEAUTIFY_FLAG" val="#wm#"/>
  <p:tag name="KSO_WM_UNIT_TYPE" val="l_i"/>
  <p:tag name="KSO_WM_UNIT_INDEX" val="1_18"/>
  <p:tag name="KSO_WM_UNIT_ID" val="diagram19882022_8*l_i*1_18"/>
  <p:tag name="KSO_WM_TEMPLATE_INDEX" val="19882022"/>
  <p:tag name="KSO_WM_TAG_VERSION" val="2.0"/>
  <p:tag name="KSO_WM_DIAGRAM_GROUP_CODE" val="l1-1"/>
</p:tagLst>
</file>

<file path=ppt/tags/tag87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211_1*i*56"/>
  <p:tag name="KSO_WM_TEMPLATE_CATEGORY" val="diagram"/>
  <p:tag name="KSO_WM_TEMPLATE_INDEX" val="160211"/>
  <p:tag name="KSO_WM_UNIT_INDEX" val="56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0.xml><?xml version="1.0" encoding="utf-8"?>
<p:tagLst xmlns:p="http://schemas.openxmlformats.org/presentationml/2006/main">
  <p:tag name="KSO_WM_BEAUTIFY_FLAG" val="#wm#"/>
  <p:tag name="KSO_WM_UNIT_TYPE" val="l_h_f"/>
  <p:tag name="KSO_WM_UNIT_INDEX" val="1_4_2"/>
  <p:tag name="KSO_WM_UNIT_ID" val="diagram19882022_8*l_h_f*1_4_2"/>
  <p:tag name="KSO_WM_TEMPLATE_INDEX" val="19882022"/>
  <p:tag name="KSO_WM_TAG_VERSION" val="2.0"/>
  <p:tag name="KSO_WM_DIAGRAM_GROUP_CODE" val="l1-1"/>
</p:tagLst>
</file>

<file path=ppt/tags/tag881.xml><?xml version="1.0" encoding="utf-8"?>
<p:tagLst xmlns:p="http://schemas.openxmlformats.org/presentationml/2006/main">
  <p:tag name="KSO_WM_BEAUTIFY_FLAG" val="#wm#"/>
  <p:tag name="KSO_WM_UNIT_TYPE" val="l_h_i"/>
  <p:tag name="KSO_WM_UNIT_INDEX" val="1_4_1"/>
  <p:tag name="KSO_WM_UNIT_ID" val="diagram19882022_8*l_h_i*1_4_1"/>
  <p:tag name="KSO_WM_TEMPLATE_INDEX" val="19882022"/>
  <p:tag name="KSO_WM_TAG_VERSION" val="2.0"/>
  <p:tag name="KSO_WM_DIAGRAM_GROUP_CODE" val="l1-1"/>
  <p:tag name="KSO_WM_UNIT_SUBTYPE" val="d"/>
</p:tagLst>
</file>

<file path=ppt/tags/tag882.xml><?xml version="1.0" encoding="utf-8"?>
<p:tagLst xmlns:p="http://schemas.openxmlformats.org/presentationml/2006/main">
  <p:tag name="KSO_WM_BEAUTIFY_FLAG" val="#wm#"/>
  <p:tag name="KSO_WM_UNIT_TYPE" val="l_h_f"/>
  <p:tag name="KSO_WM_UNIT_INDEX" val="1_4_1"/>
  <p:tag name="KSO_WM_UNIT_ID" val="diagram19882022_8*l_h_f*1_4_1"/>
  <p:tag name="KSO_WM_TEMPLATE_INDEX" val="19882022"/>
  <p:tag name="KSO_WM_TAG_VERSION" val="2.0"/>
  <p:tag name="KSO_WM_DIAGRAM_GROUP_CODE" val="l1-1"/>
</p:tagLst>
</file>

<file path=ppt/tags/tag883.xml><?xml version="1.0" encoding="utf-8"?>
<p:tagLst xmlns:p="http://schemas.openxmlformats.org/presentationml/2006/main">
  <p:tag name="KSO_WM_BEAUTIFY_FLAG" val="#wm#"/>
  <p:tag name="KSO_WM_UNIT_TYPE" val="l_i"/>
  <p:tag name="KSO_WM_UNIT_INDEX" val="1_17"/>
  <p:tag name="KSO_WM_UNIT_ID" val="diagram19882022_8*l_i*1_17"/>
  <p:tag name="KSO_WM_TEMPLATE_INDEX" val="19882022"/>
  <p:tag name="KSO_WM_TAG_VERSION" val="2.0"/>
  <p:tag name="KSO_WM_DIAGRAM_GROUP_CODE" val="l1-1"/>
</p:tagLst>
</file>

<file path=ppt/tags/tag884.xml><?xml version="1.0" encoding="utf-8"?>
<p:tagLst xmlns:p="http://schemas.openxmlformats.org/presentationml/2006/main">
  <p:tag name="KSO_WM_BEAUTIFY_FLAG" val="#wm#"/>
  <p:tag name="KSO_WM_UNIT_TYPE" val="l_i"/>
  <p:tag name="KSO_WM_UNIT_INDEX" val="1_18"/>
  <p:tag name="KSO_WM_UNIT_ID" val="diagram19882022_8*l_i*1_18"/>
  <p:tag name="KSO_WM_TEMPLATE_INDEX" val="19882022"/>
  <p:tag name="KSO_WM_TAG_VERSION" val="2.0"/>
  <p:tag name="KSO_WM_DIAGRAM_GROUP_CODE" val="l1-1"/>
</p:tagLst>
</file>

<file path=ppt/tags/tag88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211_1*i*45"/>
  <p:tag name="KSO_WM_TEMPLATE_CATEGORY" val="diagram"/>
  <p:tag name="KSO_WM_TEMPLATE_INDEX" val="160211"/>
  <p:tag name="KSO_WM_UNIT_INDEX" val="45"/>
</p:tagLst>
</file>

<file path=ppt/tags/tag886.xml><?xml version="1.0" encoding="utf-8"?>
<p:tagLst xmlns:p="http://schemas.openxmlformats.org/presentationml/2006/main">
  <p:tag name="KSO_WM_BEAUTIFY_FLAG" val="#wm#"/>
  <p:tag name="KSO_WM_UNIT_TYPE" val="l_h_f"/>
  <p:tag name="KSO_WM_UNIT_INDEX" val="1_8_2"/>
  <p:tag name="KSO_WM_UNIT_ID" val="diagram19882022_8*l_h_f*1_8_2"/>
  <p:tag name="KSO_WM_TEMPLATE_INDEX" val="19882022"/>
  <p:tag name="KSO_WM_TAG_VERSION" val="2.0"/>
  <p:tag name="KSO_WM_DIAGRAM_GROUP_CODE" val="l1-1"/>
</p:tagLst>
</file>

<file path=ppt/tags/tag887.xml><?xml version="1.0" encoding="utf-8"?>
<p:tagLst xmlns:p="http://schemas.openxmlformats.org/presentationml/2006/main">
  <p:tag name="KSO_WM_BEAUTIFY_FLAG" val="#wm#"/>
  <p:tag name="KSO_WM_UNIT_TYPE" val="l_h_i"/>
  <p:tag name="KSO_WM_UNIT_INDEX" val="1_8_1"/>
  <p:tag name="KSO_WM_UNIT_ID" val="diagram19882022_8*l_h_i*1_8_1"/>
  <p:tag name="KSO_WM_TEMPLATE_INDEX" val="19882022"/>
  <p:tag name="KSO_WM_TAG_VERSION" val="2.0"/>
  <p:tag name="KSO_WM_DIAGRAM_GROUP_CODE" val="l1-1"/>
  <p:tag name="KSO_WM_UNIT_SUBTYPE" val="d"/>
</p:tagLst>
</file>

<file path=ppt/tags/tag888.xml><?xml version="1.0" encoding="utf-8"?>
<p:tagLst xmlns:p="http://schemas.openxmlformats.org/presentationml/2006/main">
  <p:tag name="KSO_WM_BEAUTIFY_FLAG" val="#wm#"/>
  <p:tag name="KSO_WM_UNIT_TYPE" val="l_h_f"/>
  <p:tag name="KSO_WM_UNIT_INDEX" val="1_8_1"/>
  <p:tag name="KSO_WM_UNIT_ID" val="diagram19882022_8*l_h_f*1_8_1"/>
  <p:tag name="KSO_WM_TEMPLATE_INDEX" val="19882022"/>
  <p:tag name="KSO_WM_TAG_VERSION" val="2.0"/>
  <p:tag name="KSO_WM_DIAGRAM_GROUP_CODE" val="l1-1"/>
</p:tagLst>
</file>

<file path=ppt/tags/tag889.xml><?xml version="1.0" encoding="utf-8"?>
<p:tagLst xmlns:p="http://schemas.openxmlformats.org/presentationml/2006/main">
  <p:tag name="KSO_WM_BEAUTIFY_FLAG" val="#wm#"/>
  <p:tag name="KSO_WM_UNIT_TYPE" val="l_i"/>
  <p:tag name="KSO_WM_UNIT_INDEX" val="1_14"/>
  <p:tag name="KSO_WM_UNIT_ID" val="diagram19882022_8*l_i*1_14"/>
  <p:tag name="KSO_WM_TEMPLATE_INDEX" val="19882022"/>
  <p:tag name="KSO_WM_TAG_VERSION" val="2.0"/>
  <p:tag name="KSO_WM_DIAGRAM_GROUP_CODE" val="l1-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0.xml><?xml version="1.0" encoding="utf-8"?>
<p:tagLst xmlns:p="http://schemas.openxmlformats.org/presentationml/2006/main">
  <p:tag name="KSO_WM_BEAUTIFY_FLAG" val="#wm#"/>
  <p:tag name="KSO_WM_UNIT_TYPE" val="l_i"/>
  <p:tag name="KSO_WM_UNIT_INDEX" val="1_15"/>
  <p:tag name="KSO_WM_UNIT_ID" val="diagram19882022_8*l_i*1_15"/>
  <p:tag name="KSO_WM_TEMPLATE_INDEX" val="19882022"/>
  <p:tag name="KSO_WM_TAG_VERSION" val="2.0"/>
  <p:tag name="KSO_WM_DIAGRAM_GROUP_CODE" val="l1-1"/>
</p:tagLst>
</file>

<file path=ppt/tags/tag891.xml><?xml version="1.0" encoding="utf-8"?>
<p:tagLst xmlns:p="http://schemas.openxmlformats.org/presentationml/2006/main">
  <p:tag name="KSO_WM_BEAUTIFY_FLAG" val="#wm#"/>
  <p:tag name="KSO_WM_UNIT_TYPE" val="l_h_i"/>
  <p:tag name="KSO_WM_UNIT_INDEX" val="1_1_2"/>
  <p:tag name="KSO_WM_UNIT_ID" val="diagram19882022_8*l_h_i*1_1_2"/>
  <p:tag name="KSO_WM_TEMPLATE_INDEX" val="19882022"/>
  <p:tag name="KSO_WM_TAG_VERSION" val="2.0"/>
  <p:tag name="KSO_WM_DIAGRAM_GROUP_CODE" val="l1-1"/>
</p:tagLst>
</file>

<file path=ppt/tags/tag892.xml><?xml version="1.0" encoding="utf-8"?>
<p:tagLst xmlns:p="http://schemas.openxmlformats.org/presentationml/2006/main">
  <p:tag name="KSO_WM_BEAUTIFY_FLAG" val="#wm#"/>
  <p:tag name="KSO_WM_UNIT_TYPE" val="l_h_i"/>
  <p:tag name="KSO_WM_UNIT_INDEX" val="1_2_2"/>
  <p:tag name="KSO_WM_UNIT_ID" val="diagram19882022_8*l_h_i*1_2_2"/>
  <p:tag name="KSO_WM_TEMPLATE_INDEX" val="19882022"/>
  <p:tag name="KSO_WM_TAG_VERSION" val="2.0"/>
  <p:tag name="KSO_WM_DIAGRAM_GROUP_CODE" val="l1-1"/>
</p:tagLst>
</file>

<file path=ppt/tags/tag893.xml><?xml version="1.0" encoding="utf-8"?>
<p:tagLst xmlns:p="http://schemas.openxmlformats.org/presentationml/2006/main">
  <p:tag name="KSO_WM_BEAUTIFY_FLAG" val="#wm#"/>
  <p:tag name="KSO_WM_UNIT_TYPE" val="l_h_i"/>
  <p:tag name="KSO_WM_UNIT_INDEX" val="1_4_2"/>
  <p:tag name="KSO_WM_UNIT_ID" val="diagram19882022_8*l_h_i*1_4_2"/>
  <p:tag name="KSO_WM_TEMPLATE_INDEX" val="19882022"/>
  <p:tag name="KSO_WM_TAG_VERSION" val="2.0"/>
  <p:tag name="KSO_WM_DIAGRAM_GROUP_CODE" val="l1-1"/>
</p:tagLst>
</file>

<file path=ppt/tags/tag894.xml><?xml version="1.0" encoding="utf-8"?>
<p:tagLst xmlns:p="http://schemas.openxmlformats.org/presentationml/2006/main">
  <p:tag name="KSO_WM_BEAUTIFY_FLAG" val="#wm#"/>
  <p:tag name="KSO_WM_UNIT_TYPE" val="l_h_i"/>
  <p:tag name="KSO_WM_UNIT_INDEX" val="1_5_2"/>
  <p:tag name="KSO_WM_UNIT_ID" val="diagram19882022_8*l_h_i*1_5_2"/>
  <p:tag name="KSO_WM_TEMPLATE_INDEX" val="19882022"/>
  <p:tag name="KSO_WM_TAG_VERSION" val="2.0"/>
  <p:tag name="KSO_WM_DIAGRAM_GROUP_CODE" val="l1-1"/>
</p:tagLst>
</file>

<file path=ppt/tags/tag895.xml><?xml version="1.0" encoding="utf-8"?>
<p:tagLst xmlns:p="http://schemas.openxmlformats.org/presentationml/2006/main">
  <p:tag name="KSO_WM_BEAUTIFY_FLAG" val="#wm#"/>
  <p:tag name="KSO_WM_UNIT_TYPE" val="l_h_i"/>
  <p:tag name="KSO_WM_UNIT_INDEX" val="1_8_2"/>
  <p:tag name="KSO_WM_UNIT_ID" val="diagram19882022_8*l_h_i*1_8_2"/>
  <p:tag name="KSO_WM_TEMPLATE_INDEX" val="19882022"/>
  <p:tag name="KSO_WM_TAG_VERSION" val="2.0"/>
  <p:tag name="KSO_WM_DIAGRAM_GROUP_CODE" val="l1-1"/>
</p:tagLst>
</file>

<file path=ppt/tags/tag896.xml><?xml version="1.0" encoding="utf-8"?>
<p:tagLst xmlns:p="http://schemas.openxmlformats.org/presentationml/2006/main">
  <p:tag name="KSO_WM_BEAUTIFY_FLAG" val="#wm#"/>
  <p:tag name="KSO_WM_UNIT_TYPE" val="l_h_i"/>
  <p:tag name="KSO_WM_UNIT_INDEX" val="1_6_2"/>
  <p:tag name="KSO_WM_UNIT_ID" val="diagram19882022_8*l_h_i*1_6_2"/>
  <p:tag name="KSO_WM_TEMPLATE_INDEX" val="19882022"/>
  <p:tag name="KSO_WM_TAG_VERSION" val="2.0"/>
  <p:tag name="KSO_WM_DIAGRAM_GROUP_CODE" val="l1-1"/>
</p:tagLst>
</file>

<file path=ppt/tags/tag897.xml><?xml version="1.0" encoding="utf-8"?>
<p:tagLst xmlns:p="http://schemas.openxmlformats.org/presentationml/2006/main">
  <p:tag name="KSO_WM_BEAUTIFY_FLAG" val="#wm#"/>
  <p:tag name="KSO_WM_UNIT_TYPE" val="l_h_i"/>
  <p:tag name="KSO_WM_UNIT_INDEX" val="1_7_2"/>
  <p:tag name="KSO_WM_UNIT_ID" val="diagram19882022_8*l_h_i*1_7_2"/>
  <p:tag name="KSO_WM_TEMPLATE_INDEX" val="19882022"/>
  <p:tag name="KSO_WM_TAG_VERSION" val="2.0"/>
  <p:tag name="KSO_WM_DIAGRAM_GROUP_CODE" val="l1-1"/>
</p:tagLst>
</file>

<file path=ppt/tags/tag898.xml><?xml version="1.0" encoding="utf-8"?>
<p:tagLst xmlns:p="http://schemas.openxmlformats.org/presentationml/2006/main">
  <p:tag name="KSO_WM_BEAUTIFY_FLAG" val="#wm#"/>
  <p:tag name="KSO_WM_UNIT_TYPE" val="l_h_i"/>
  <p:tag name="KSO_WM_UNIT_INDEX" val="1_3_2"/>
  <p:tag name="KSO_WM_UNIT_ID" val="diagram19882022_8*l_h_i*1_3_2"/>
  <p:tag name="KSO_WM_TEMPLATE_INDEX" val="19882022"/>
  <p:tag name="KSO_WM_TAG_VERSION" val="2.0"/>
  <p:tag name="KSO_WM_DIAGRAM_GROUP_CODE" val="l1-1"/>
</p:tagLst>
</file>

<file path=ppt/tags/tag899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00.xml><?xml version="1.0" encoding="utf-8"?>
<p:tagLst xmlns:p="http://schemas.openxmlformats.org/presentationml/2006/main"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901.xml><?xml version="1.0" encoding="utf-8"?>
<p:tagLst xmlns:p="http://schemas.openxmlformats.org/presentationml/2006/main"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您的正文已经简明扼要，但信息却错综复杂，需要用更多的文字来表述；但请您尽可能提炼思想的精髓……"/>
  <p:tag name="KSO_WM_UNIT_NOCLEAR" val="0"/>
  <p:tag name="KSO_WM_UNIT_VALUE" val="136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8"/>
  <p:tag name="KSO_WM_UNIT_LAYERLEVEL" val="1"/>
  <p:tag name="KSO_WM_TAG_VERSION" val="2.0"/>
  <p:tag name="KSO_WM_BEAUTIFY_FLAG" val="#wm#"/>
  <p:tag name="KSO_WM_TEMPLATE_CATEGORY" val="diagram"/>
  <p:tag name="KSO_WM_TEMPLATE_INDEX" val="19882022"/>
  <p:tag name="KSO_WM_UNIT_SUBTYPE" val="a"/>
  <p:tag name="KSO_WM_UNIT_ID" val="diagram19882022*l_h_f*1_1_8"/>
  <p:tag name="KSO_WM_DIAGRAM_GROUP_CODE" val="l1-1"/>
  <p:tag name="KSO_WM_DIAGRAM_VIRTUALLY_FRAME" val="{&quot;height&quot;:354.65,&quot;left&quot;:38.7,&quot;top&quot;:88.15,&quot;width&quot;:810.7}"/>
</p:tagLst>
</file>

<file path=ppt/tags/tag9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204401"/>
</p:tagLst>
</file>

<file path=ppt/tags/tag9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3"/>
  <p:tag name="KSO_WM_TEMPLATE_CATEGORY" val="custom"/>
  <p:tag name="KSO_WM_TEMPLATE_INDEX" val="20204401"/>
</p:tagLst>
</file>

<file path=ppt/tags/tag904.xml><?xml version="1.0" encoding="utf-8"?>
<p:tagLst xmlns:p="http://schemas.openxmlformats.org/presentationml/2006/main"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您的正文已经简明扼要，但信息却错综复杂，需要用更多的文字来表述；但请您尽可能提炼思想的精髓……"/>
  <p:tag name="KSO_WM_UNIT_NOCLEAR" val="0"/>
  <p:tag name="KSO_WM_UNIT_VALUE" val="136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4"/>
  <p:tag name="KSO_WM_UNIT_LAYERLEVEL" val="1"/>
  <p:tag name="KSO_WM_TAG_VERSION" val="2.0"/>
  <p:tag name="KSO_WM_BEAUTIFY_FLAG" val="#wm#"/>
  <p:tag name="KSO_WM_TEMPLATE_CATEGORY" val="diagram"/>
  <p:tag name="KSO_WM_TEMPLATE_INDEX" val="19882022"/>
  <p:tag name="KSO_WM_UNIT_SUBTYPE" val="a"/>
  <p:tag name="KSO_WM_UNIT_ID" val="diagram19882022*l_h_f*1_2_4"/>
  <p:tag name="KSO_WM_DIAGRAM_GROUP_CODE" val="l1-1"/>
  <p:tag name="KSO_WM_DIAGRAM_VIRTUALLY_FRAME" val="{&quot;height&quot;:354.65,&quot;left&quot;:38.7,&quot;top&quot;:88.15,&quot;width&quot;:810.7}"/>
</p:tagLst>
</file>

<file path=ppt/tags/tag905.xml><?xml version="1.0" encoding="utf-8"?>
<p:tagLst xmlns:p="http://schemas.openxmlformats.org/presentationml/2006/main">
  <p:tag name="KSO_WM_UNIT_ISCONTENTSTITLE" val="0"/>
  <p:tag name="KSO_WM_UNIT_PRESET_TEXT" val="单击此处&#10;添加大标题内容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LAYERLEVEL" val="1"/>
  <p:tag name="KSO_WM_TAG_VERSION" val="2.0"/>
  <p:tag name="KSO_WM_BEAUTIFY_FLAG" val="#wm#"/>
  <p:tag name="KSO_WM_TEMPLATE_CATEGORY" val="diagram"/>
  <p:tag name="KSO_WM_TEMPLATE_INDEX" val="19882022"/>
  <p:tag name="KSO_WM_UNIT_ISNUMDGMTITLE" val="0"/>
  <p:tag name="KSO_WM_UNIT_ID" val="diagram19882022*l_h_a*1_1_1"/>
  <p:tag name="KSO_WM_DIAGRAM_GROUP_CODE" val="l1-1"/>
  <p:tag name="KSO_WM_DIAGRAM_VIRTUALLY_FRAME" val="{&quot;height&quot;:354.65,&quot;left&quot;:38.7,&quot;top&quot;:88.15,&quot;width&quot;:810.7}"/>
</p:tagLst>
</file>

<file path=ppt/tags/tag906.xml><?xml version="1.0" encoding="utf-8"?>
<p:tagLst xmlns:p="http://schemas.openxmlformats.org/presentationml/2006/main">
  <p:tag name="KSO_WM_UNIT_ISCONTENTSTITLE" val="0"/>
  <p:tag name="KSO_WM_UNIT_PRESET_TEXT" val="单击此处&#10;添加大标题内容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LAYERLEVEL" val="1"/>
  <p:tag name="KSO_WM_TAG_VERSION" val="2.0"/>
  <p:tag name="KSO_WM_BEAUTIFY_FLAG" val="#wm#"/>
  <p:tag name="KSO_WM_TEMPLATE_CATEGORY" val="diagram"/>
  <p:tag name="KSO_WM_TEMPLATE_INDEX" val="19882022"/>
  <p:tag name="KSO_WM_UNIT_ISNUMDGMTITLE" val="0"/>
  <p:tag name="KSO_WM_UNIT_ID" val="diagram19882022*l_h_a*1_2_1"/>
  <p:tag name="KSO_WM_DIAGRAM_GROUP_CODE" val="l1-1"/>
  <p:tag name="KSO_WM_DIAGRAM_VIRTUALLY_FRAME" val="{&quot;height&quot;:354.65,&quot;left&quot;:38.7,&quot;top&quot;:88.15,&quot;width&quot;:810.7}"/>
</p:tagLst>
</file>

<file path=ppt/tags/tag907.xml><?xml version="1.0" encoding="utf-8"?>
<p:tagLst xmlns:p="http://schemas.openxmlformats.org/presentationml/2006/main">
  <p:tag name="KSO_WM_DIAGRAM_GROUP_CODE" val="n1-1"/>
  <p:tag name="KSO_WM_BEAUTIFY_FLAG" val="#wm#"/>
  <p:tag name="KSO_WM_UNIT_INDEX" val="1"/>
  <p:tag name="KSO_WM_UNIT_TYPE" val="a"/>
  <p:tag name="KSO_WM_UNIT_ISCONTENTSTITLE" val="0"/>
  <p:tag name="KSO_WM_UNIT_PRESET_TEXT" val="单击此处&#10;添加大标题内容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TEMPLATE_CATEGORY" val="custom"/>
  <p:tag name="KSO_WM_TEMPLATE_INDEX" val="20204401"/>
  <p:tag name="KSO_WM_UNIT_ISNUMDGMTITLE" val="0"/>
</p:tagLst>
</file>

<file path=ppt/tags/tag908.xml><?xml version="1.0" encoding="utf-8"?>
<p:tagLst xmlns:p="http://schemas.openxmlformats.org/presentationml/2006/main">
  <p:tag name="KSO_WM_SLIDE_SIZE" val="850*457"/>
  <p:tag name="KSO_WM_SLIDE_POSITION" val="54*28"/>
  <p:tag name="KSO_WM_SLIDE_LAYOUT_CNT" val="1_1"/>
  <p:tag name="KSO_WM_SLIDE_LAYOUT" val="a_f"/>
  <p:tag name="KSO_WM_BEAUTIFY_FLAG" val="#wm#"/>
  <p:tag name="KSO_WM_SLIDE_TYPE" val="text"/>
  <p:tag name="KSO_WM_SLIDE_ITEM_CNT" val="0"/>
  <p:tag name="KSO_WM_TAG_VERSION" val="3.0"/>
  <p:tag name="KSO_WM_COMBINE_RELATE_SLIDE_ID" val="background20174032_14"/>
  <p:tag name="KSO_WM_TEMPLATE_CATEGORY" val="custom"/>
  <p:tag name="KSO_WM_TEMPLATE_INDEX" val="40495033"/>
  <p:tag name="KSO_WM_SLIDE_ID" val="custom40495033_8"/>
  <p:tag name="KSO_WM_SLIDE_INDEX" val="8"/>
  <p:tag name="KSO_WM_TEMPLATE_SUBCATEGORY" val="29"/>
  <p:tag name="KSO_WM_SLIDE_SUBTYPE" val="pureTxt"/>
  <p:tag name="KSO_WM_TEMPLATE_MASTER_TYPE" val="0"/>
  <p:tag name="KSO_WM_TEMPLATE_COLOR_TYPE" val="0"/>
</p:tagLst>
</file>

<file path=ppt/tags/tag909.xml><?xml version="1.0" encoding="utf-8"?>
<p:tagLst xmlns:p="http://schemas.openxmlformats.org/presentationml/2006/main">
  <p:tag name="KSO_WM_UNIT_INDEX" val="8"/>
  <p:tag name="KSO_WM_UNIT_TYPE" val="i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0.xml><?xml version="1.0" encoding="utf-8"?>
<p:tagLst xmlns:p="http://schemas.openxmlformats.org/presentationml/2006/main">
  <p:tag name="KSO_WM_UNIT_INDEX" val="3"/>
  <p:tag name="KSO_WM_UNIT_TYPE" val="i"/>
  <p:tag name="KSO_WM_BEAUTIFY_FLAG" val="#wm#"/>
</p:tagLst>
</file>

<file path=ppt/tags/tag911.xml><?xml version="1.0" encoding="utf-8"?>
<p:tagLst xmlns:p="http://schemas.openxmlformats.org/presentationml/2006/main">
  <p:tag name="KSO_WM_UNIT_INDEX" val="24"/>
  <p:tag name="KSO_WM_UNIT_TYPE" val="f"/>
  <p:tag name="KSO_WM_UNIT_SUBTYPE" val="a"/>
  <p:tag name="KSO_WM_BEAUTIFY_FLAG" val="#wm#"/>
</p:tagLst>
</file>

<file path=ppt/tags/tag9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TEMPLATE_CATEGORY" val="diagram"/>
  <p:tag name="KSO_WM_TEMPLATE_INDEX" val="160122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TEMPLATE_CATEGORY" val="diagram"/>
  <p:tag name="KSO_WM_TEMPLATE_INDEX" val="160122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TEMPLATE_CATEGORY" val="diagram"/>
  <p:tag name="KSO_WM_TEMPLATE_INDEX" val="160122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15.xml><?xml version="1.0" encoding="utf-8"?>
<p:tagLst xmlns:p="http://schemas.openxmlformats.org/presentationml/2006/main">
  <p:tag name="KSO_WM_UNIT_INDEX" val="9"/>
  <p:tag name="KSO_WM_UNIT_TYPE" val="i"/>
  <p:tag name="KSO_WM_BEAUTIFY_FLAG" val="#wm#"/>
</p:tagLst>
</file>

<file path=ppt/tags/tag916.xml><?xml version="1.0" encoding="utf-8"?>
<p:tagLst xmlns:p="http://schemas.openxmlformats.org/presentationml/2006/main">
  <p:tag name="KSO_WM_UNIT_INDEX" val="4"/>
  <p:tag name="KSO_WM_UNIT_TYPE" val="i"/>
  <p:tag name="KSO_WM_BEAUTIFY_FLAG" val="#wm#"/>
</p:tagLst>
</file>

<file path=ppt/tags/tag917.xml><?xml version="1.0" encoding="utf-8"?>
<p:tagLst xmlns:p="http://schemas.openxmlformats.org/presentationml/2006/main">
  <p:tag name="KSO_WM_UNIT_INDEX" val="26"/>
  <p:tag name="KSO_WM_UNIT_TYPE" val="f"/>
  <p:tag name="KSO_WM_UNIT_SUBTYPE" val="a"/>
  <p:tag name="KSO_WM_BEAUTIFY_FLAG" val="#wm#"/>
</p:tagLst>
</file>

<file path=ppt/tags/tag918.xml><?xml version="1.0" encoding="utf-8"?>
<p:tagLst xmlns:p="http://schemas.openxmlformats.org/presentationml/2006/main">
  <p:tag name="KSO_WM_UNIT_INDEX" val="10"/>
  <p:tag name="KSO_WM_UNIT_TYPE" val="i"/>
  <p:tag name="KSO_WM_BEAUTIFY_FLAG" val="#wm#"/>
</p:tagLst>
</file>

<file path=ppt/tags/tag919.xml><?xml version="1.0" encoding="utf-8"?>
<p:tagLst xmlns:p="http://schemas.openxmlformats.org/presentationml/2006/main">
  <p:tag name="KSO_WM_UNIT_INDEX" val="5"/>
  <p:tag name="KSO_WM_UNIT_TYPE" val="i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0.xml><?xml version="1.0" encoding="utf-8"?>
<p:tagLst xmlns:p="http://schemas.openxmlformats.org/presentationml/2006/main">
  <p:tag name="KSO_WM_UNIT_INDEX" val="19"/>
  <p:tag name="KSO_WM_UNIT_TYPE" val="f"/>
  <p:tag name="KSO_WM_UNIT_SUBTYPE" val="a"/>
  <p:tag name="KSO_WM_BEAUTIFY_FLAG" val="#wm#"/>
</p:tagLst>
</file>

<file path=ppt/tags/tag921.xml><?xml version="1.0" encoding="utf-8"?>
<p:tagLst xmlns:p="http://schemas.openxmlformats.org/presentationml/2006/main">
  <p:tag name="KSO_WM_UNIT_INDEX" val="11"/>
  <p:tag name="KSO_WM_UNIT_TYPE" val="i"/>
  <p:tag name="KSO_WM_BEAUTIFY_FLAG" val="#wm#"/>
</p:tagLst>
</file>

<file path=ppt/tags/tag922.xml><?xml version="1.0" encoding="utf-8"?>
<p:tagLst xmlns:p="http://schemas.openxmlformats.org/presentationml/2006/main">
  <p:tag name="KSO_WM_UNIT_INDEX" val="6"/>
  <p:tag name="KSO_WM_UNIT_TYPE" val="i"/>
  <p:tag name="KSO_WM_BEAUTIFY_FLAG" val="#wm#"/>
</p:tagLst>
</file>

<file path=ppt/tags/tag923.xml><?xml version="1.0" encoding="utf-8"?>
<p:tagLst xmlns:p="http://schemas.openxmlformats.org/presentationml/2006/main">
  <p:tag name="KSO_WM_UNIT_INDEX" val="20"/>
  <p:tag name="KSO_WM_UNIT_TYPE" val="f"/>
  <p:tag name="KSO_WM_UNIT_SUBTYPE" val="a"/>
  <p:tag name="KSO_WM_BEAUTIFY_FLAG" val="#wm#"/>
</p:tagLst>
</file>

<file path=ppt/tags/tag9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TEMPLATE_CATEGORY" val="diagram"/>
  <p:tag name="KSO_WM_TEMPLATE_INDEX" val="160122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25.xml><?xml version="1.0" encoding="utf-8"?>
<p:tagLst xmlns:p="http://schemas.openxmlformats.org/presentationml/2006/main">
  <p:tag name="KSO_WM_UNIT_INDEX" val="12"/>
  <p:tag name="KSO_WM_UNIT_TYPE" val="i"/>
  <p:tag name="KSO_WM_BEAUTIFY_FLAG" val="#wm#"/>
</p:tagLst>
</file>

<file path=ppt/tags/tag926.xml><?xml version="1.0" encoding="utf-8"?>
<p:tagLst xmlns:p="http://schemas.openxmlformats.org/presentationml/2006/main">
  <p:tag name="KSO_WM_UNIT_INDEX" val="7"/>
  <p:tag name="KSO_WM_UNIT_TYPE" val="i"/>
  <p:tag name="KSO_WM_BEAUTIFY_FLAG" val="#wm#"/>
</p:tagLst>
</file>

<file path=ppt/tags/tag927.xml><?xml version="1.0" encoding="utf-8"?>
<p:tagLst xmlns:p="http://schemas.openxmlformats.org/presentationml/2006/main">
  <p:tag name="KSO_WM_UNIT_INDEX" val="21"/>
  <p:tag name="KSO_WM_UNIT_TYPE" val="f"/>
  <p:tag name="KSO_WM_UNIT_SUBTYPE" val="a"/>
  <p:tag name="KSO_WM_BEAUTIFY_FLAG" val="#wm#"/>
</p:tagLst>
</file>

<file path=ppt/tags/tag928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929.xml><?xml version="1.0" encoding="utf-8"?>
<p:tagLst xmlns:p="http://schemas.openxmlformats.org/presentationml/2006/main">
  <p:tag name="KSO_WM_UNIT_INDEX" val="15"/>
  <p:tag name="KSO_WM_UNIT_TYPE" val="f"/>
  <p:tag name="KSO_WM_UNIT_SUBTYPE" val="a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0.xml><?xml version="1.0" encoding="utf-8"?>
<p:tagLst xmlns:p="http://schemas.openxmlformats.org/presentationml/2006/main">
  <p:tag name="KSO_WM_UNIT_INDEX" val="17"/>
  <p:tag name="KSO_WM_UNIT_TYPE" val="f"/>
  <p:tag name="KSO_WM_UNIT_SUBTYPE" val="a"/>
  <p:tag name="KSO_WM_BEAUTIFY_FLAG" val="#wm#"/>
</p:tagLst>
</file>

<file path=ppt/tags/tag931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932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933.xml><?xml version="1.0" encoding="utf-8"?>
<p:tagLst xmlns:p="http://schemas.openxmlformats.org/presentationml/2006/main">
  <p:tag name="KSO_WM_UNIT_INDEX" val="2"/>
  <p:tag name="KSO_WM_UNIT_TYPE" val="f"/>
  <p:tag name="KSO_WM_UNIT_SUBTYPE" val="a"/>
  <p:tag name="KSO_WM_BEAUTIFY_FLAG" val="#wm#"/>
</p:tagLst>
</file>

<file path=ppt/tags/tag934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935.xml><?xml version="1.0" encoding="utf-8"?>
<p:tagLst xmlns:p="http://schemas.openxmlformats.org/presentationml/2006/main">
  <p:tag name="KSO_WM_BEAUTIFY_FLAG" val="#wm#"/>
  <p:tag name="KSO_WM_TEMPLATE_CATEGORY" val="custom"/>
  <p:tag name="KSO_WM_TEMPLATE_INDEX" val="40495033"/>
  <p:tag name="KSO_WM_SLIDE_TYPE" val="text"/>
  <p:tag name="KSO_WM_SLIDE_ID" val="custom40495033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936.xml><?xml version="1.0" encoding="utf-8"?>
<p:tagLst xmlns:p="http://schemas.openxmlformats.org/presentationml/2006/main">
  <p:tag name="KSO_WM_UNIT_HIGHLIGHT" val="0"/>
  <p:tag name="KSO_WM_UNIT_COMPATIBLE" val="0"/>
  <p:tag name="KSO_WM_DIAGRAM_GROUP_CODE" val="m1-1"/>
  <p:tag name="KSO_WM_UNIT_TYPE" val="m_h_z"/>
  <p:tag name="KSO_WM_UNIT_INDEX" val="1_2_2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37.xml><?xml version="1.0" encoding="utf-8"?>
<p:tagLst xmlns:p="http://schemas.openxmlformats.org/presentationml/2006/main">
  <p:tag name="KSO_WM_UNIT_HIGHLIGHT" val="0"/>
  <p:tag name="KSO_WM_UNIT_COMPATIBLE" val="0"/>
  <p:tag name="KSO_WM_DIAGRAM_GROUP_CODE" val="m1-1"/>
  <p:tag name="KSO_WM_UNIT_TYPE" val="m_h_z"/>
  <p:tag name="KSO_WM_UNIT_INDEX" val="1_3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38.xml><?xml version="1.0" encoding="utf-8"?>
<p:tagLst xmlns:p="http://schemas.openxmlformats.org/presentationml/2006/main">
  <p:tag name="KSO_WM_UNIT_HIGHLIGHT" val="0"/>
  <p:tag name="KSO_WM_UNIT_COMPATIBLE" val="0"/>
  <p:tag name="KSO_WM_DIAGRAM_GROUP_CODE" val="m1-1"/>
  <p:tag name="KSO_WM_UNIT_TYPE" val="m_h_z"/>
  <p:tag name="KSO_WM_UNIT_INDEX" val="1_4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39.xml><?xml version="1.0" encoding="utf-8"?>
<p:tagLst xmlns:p="http://schemas.openxmlformats.org/presentationml/2006/main">
  <p:tag name="KSO_WM_UNIT_PRESET_TEXT" val="单击此处添加文本"/>
  <p:tag name="KSO_WM_UNIT_VALUE" val="36"/>
  <p:tag name="KSO_WM_UNIT_HIGHLIGHT" val="0"/>
  <p:tag name="KSO_WM_UNIT_COMPATIBLE" val="0"/>
  <p:tag name="KSO_WM_DIAGRAM_GROUP_CODE" val="m1-1"/>
  <p:tag name="KSO_WM_UNIT_TYPE" val="m_h_f"/>
  <p:tag name="KSO_WM_UNIT_INDEX" val="1_1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0.xml><?xml version="1.0" encoding="utf-8"?>
<p:tagLst xmlns:p="http://schemas.openxmlformats.org/presentationml/2006/main">
  <p:tag name="KSO_WM_UNIT_ISCONTENTSTITLE" val="0"/>
  <p:tag name="KSO_WM_UNIT_PRESET_TEXT" val="添加标题"/>
  <p:tag name="KSO_WM_UNIT_VALUE" val="10"/>
  <p:tag name="KSO_WM_UNIT_HIGHLIGHT" val="0"/>
  <p:tag name="KSO_WM_UNIT_COMPATIBLE" val="0"/>
  <p:tag name="KSO_WM_DIAGRAM_GROUP_CODE" val="m1-1"/>
  <p:tag name="KSO_WM_UNIT_TYPE" val="m_h_a"/>
  <p:tag name="KSO_WM_UNIT_INDEX" val="1_1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941.xml><?xml version="1.0" encoding="utf-8"?>
<p:tagLst xmlns:p="http://schemas.openxmlformats.org/presentationml/2006/main">
  <p:tag name="KSO_WM_UNIT_PRESET_TEXT" val="单击此处添加文本"/>
  <p:tag name="KSO_WM_UNIT_VALUE" val="36"/>
  <p:tag name="KSO_WM_UNIT_HIGHLIGHT" val="0"/>
  <p:tag name="KSO_WM_UNIT_COMPATIBLE" val="0"/>
  <p:tag name="KSO_WM_DIAGRAM_GROUP_CODE" val="m1-1"/>
  <p:tag name="KSO_WM_UNIT_TYPE" val="m_h_f"/>
  <p:tag name="KSO_WM_UNIT_INDEX" val="1_2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942.xml><?xml version="1.0" encoding="utf-8"?>
<p:tagLst xmlns:p="http://schemas.openxmlformats.org/presentationml/2006/main">
  <p:tag name="KSO_WM_UNIT_ISCONTENTSTITLE" val="0"/>
  <p:tag name="KSO_WM_UNIT_PRESET_TEXT" val="添加标题"/>
  <p:tag name="KSO_WM_UNIT_VALUE" val="10"/>
  <p:tag name="KSO_WM_UNIT_HIGHLIGHT" val="0"/>
  <p:tag name="KSO_WM_UNIT_COMPATIBLE" val="0"/>
  <p:tag name="KSO_WM_DIAGRAM_GROUP_CODE" val="m1-1"/>
  <p:tag name="KSO_WM_UNIT_TYPE" val="m_h_a"/>
  <p:tag name="KSO_WM_UNIT_INDEX" val="1_2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TEXT_FILL_FORE_SCHEMECOLOR_INDEX" val="6"/>
  <p:tag name="KSO_WM_UNIT_TEXT_FILL_TYPE" val="1"/>
  <p:tag name="KSO_WM_UNIT_USESOURCEFORMAT_APPLY" val="1"/>
</p:tagLst>
</file>

<file path=ppt/tags/tag943.xml><?xml version="1.0" encoding="utf-8"?>
<p:tagLst xmlns:p="http://schemas.openxmlformats.org/presentationml/2006/main">
  <p:tag name="KSO_WM_UNIT_PRESET_TEXT" val="单击此处添加文本"/>
  <p:tag name="KSO_WM_UNIT_VALUE" val="36"/>
  <p:tag name="KSO_WM_UNIT_HIGHLIGHT" val="0"/>
  <p:tag name="KSO_WM_UNIT_COMPATIBLE" val="0"/>
  <p:tag name="KSO_WM_DIAGRAM_GROUP_CODE" val="m1-1"/>
  <p:tag name="KSO_WM_UNIT_TYPE" val="m_h_f"/>
  <p:tag name="KSO_WM_UNIT_INDEX" val="1_3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944.xml><?xml version="1.0" encoding="utf-8"?>
<p:tagLst xmlns:p="http://schemas.openxmlformats.org/presentationml/2006/main">
  <p:tag name="KSO_WM_UNIT_ISCONTENTSTITLE" val="0"/>
  <p:tag name="KSO_WM_UNIT_PRESET_TEXT" val="添加标题"/>
  <p:tag name="KSO_WM_UNIT_VALUE" val="10"/>
  <p:tag name="KSO_WM_UNIT_HIGHLIGHT" val="0"/>
  <p:tag name="KSO_WM_UNIT_COMPATIBLE" val="0"/>
  <p:tag name="KSO_WM_DIAGRAM_GROUP_CODE" val="m1-1"/>
  <p:tag name="KSO_WM_UNIT_TYPE" val="m_h_a"/>
  <p:tag name="KSO_WM_UNIT_INDEX" val="1_3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TEXT_FILL_FORE_SCHEMECOLOR_INDEX" val="7"/>
  <p:tag name="KSO_WM_UNIT_TEXT_FILL_TYPE" val="1"/>
  <p:tag name="KSO_WM_UNIT_USESOURCEFORMAT_APPLY" val="1"/>
</p:tagLst>
</file>

<file path=ppt/tags/tag945.xml><?xml version="1.0" encoding="utf-8"?>
<p:tagLst xmlns:p="http://schemas.openxmlformats.org/presentationml/2006/main">
  <p:tag name="KSO_WM_UNIT_PRESET_TEXT" val="单击此处添加文本"/>
  <p:tag name="KSO_WM_UNIT_VALUE" val="36"/>
  <p:tag name="KSO_WM_UNIT_HIGHLIGHT" val="0"/>
  <p:tag name="KSO_WM_UNIT_COMPATIBLE" val="0"/>
  <p:tag name="KSO_WM_DIAGRAM_GROUP_CODE" val="m1-1"/>
  <p:tag name="KSO_WM_UNIT_TYPE" val="m_h_f"/>
  <p:tag name="KSO_WM_UNIT_INDEX" val="1_4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946.xml><?xml version="1.0" encoding="utf-8"?>
<p:tagLst xmlns:p="http://schemas.openxmlformats.org/presentationml/2006/main">
  <p:tag name="KSO_WM_UNIT_ISCONTENTSTITLE" val="0"/>
  <p:tag name="KSO_WM_UNIT_PRESET_TEXT" val="添加标题"/>
  <p:tag name="KSO_WM_UNIT_VALUE" val="10"/>
  <p:tag name="KSO_WM_UNIT_HIGHLIGHT" val="0"/>
  <p:tag name="KSO_WM_UNIT_COMPATIBLE" val="0"/>
  <p:tag name="KSO_WM_DIAGRAM_GROUP_CODE" val="m1-1"/>
  <p:tag name="KSO_WM_UNIT_TYPE" val="m_h_a"/>
  <p:tag name="KSO_WM_UNIT_INDEX" val="1_4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TEXT_FILL_FORE_SCHEMECOLOR_INDEX" val="8"/>
  <p:tag name="KSO_WM_UNIT_TEXT_FILL_TYPE" val="1"/>
  <p:tag name="KSO_WM_UNIT_USESOURCEFORMAT_APPLY" val="1"/>
</p:tagLst>
</file>

<file path=ppt/tags/tag947.xml><?xml version="1.0" encoding="utf-8"?>
<p:tagLst xmlns:p="http://schemas.openxmlformats.org/presentationml/2006/main">
  <p:tag name="KSO_WM_UNIT_HIGHLIGHT" val="0"/>
  <p:tag name="KSO_WM_UNIT_COMPATIBLE" val="0"/>
  <p:tag name="KSO_WM_DIAGRAM_GROUP_CODE" val="m1-1"/>
  <p:tag name="KSO_WM_UNIT_TYPE" val="m_h_z"/>
  <p:tag name="KSO_WM_UNIT_INDEX" val="1_5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48.xml><?xml version="1.0" encoding="utf-8"?>
<p:tagLst xmlns:p="http://schemas.openxmlformats.org/presentationml/2006/main">
  <p:tag name="KSO_WM_UNIT_PRESET_TEXT" val="单击此处添加文本"/>
  <p:tag name="KSO_WM_UNIT_VALUE" val="36"/>
  <p:tag name="KSO_WM_UNIT_HIGHLIGHT" val="0"/>
  <p:tag name="KSO_WM_UNIT_COMPATIBLE" val="0"/>
  <p:tag name="KSO_WM_DIAGRAM_GROUP_CODE" val="m1-1"/>
  <p:tag name="KSO_WM_UNIT_TYPE" val="m_h_f"/>
  <p:tag name="KSO_WM_UNIT_INDEX" val="1_5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949.xml><?xml version="1.0" encoding="utf-8"?>
<p:tagLst xmlns:p="http://schemas.openxmlformats.org/presentationml/2006/main">
  <p:tag name="KSO_WM_UNIT_ISCONTENTSTITLE" val="0"/>
  <p:tag name="KSO_WM_UNIT_PRESET_TEXT" val="添加标题"/>
  <p:tag name="KSO_WM_UNIT_VALUE" val="10"/>
  <p:tag name="KSO_WM_UNIT_HIGHLIGHT" val="0"/>
  <p:tag name="KSO_WM_UNIT_COMPATIBLE" val="0"/>
  <p:tag name="KSO_WM_DIAGRAM_GROUP_CODE" val="m1-1"/>
  <p:tag name="KSO_WM_UNIT_TYPE" val="m_h_a"/>
  <p:tag name="KSO_WM_UNIT_INDEX" val="1_5_1"/>
  <p:tag name="KSO_WM_TEMPLATE_CATEGORY" val="diagram"/>
  <p:tag name="KSO_WM_TEMPLATE_INDEX" val="201876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TEXT_FILL_FORE_SCHEMECOLOR_INDEX" val="9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50.xml><?xml version="1.0" encoding="utf-8"?>
<p:tagLst xmlns:p="http://schemas.openxmlformats.org/presentationml/2006/main">
  <p:tag name="KSO_WM_UNIT_INDEX" val="7"/>
  <p:tag name="KSO_WM_UNIT_TYPE" val="j"/>
  <p:tag name="KSO_WM_BEAUTIFY_FLAG" val="#wm#"/>
</p:tagLst>
</file>

<file path=ppt/tags/tag951.xml><?xml version="1.0" encoding="utf-8"?>
<p:tagLst xmlns:p="http://schemas.openxmlformats.org/presentationml/2006/main">
  <p:tag name="KSO_WM_UNIT_INDEX" val="5"/>
  <p:tag name="KSO_WM_UNIT_TYPE" val="j"/>
  <p:tag name="KSO_WM_BEAUTIFY_FLAG" val="#wm#"/>
</p:tagLst>
</file>

<file path=ppt/tags/tag952.xml><?xml version="1.0" encoding="utf-8"?>
<p:tagLst xmlns:p="http://schemas.openxmlformats.org/presentationml/2006/main">
  <p:tag name="REFSHAPE" val="878022980"/>
  <p:tag name="KSO_WM_UNIT_PLACING_PICTURE_USER_VIEWPORT" val="{&quot;height&quot;:12825,&quot;width&quot;:15390}"/>
  <p:tag name="KSO_WM_UNIT_INDEX" val="6"/>
  <p:tag name="KSO_WM_UNIT_TYPE" val="j"/>
  <p:tag name="KSO_WM_BEAUTIFY_FLAG" val="#wm#"/>
</p:tagLst>
</file>

<file path=ppt/tags/tag953.xml><?xml version="1.0" encoding="utf-8"?>
<p:tagLst xmlns:p="http://schemas.openxmlformats.org/presentationml/2006/main">
  <p:tag name="KSO_WM_BEAUTIFY_FLAG" val="#wm#"/>
  <p:tag name="KSO_WM_UNIT_INDEX" val="4"/>
  <p:tag name="KSO_WM_UNIT_TYPE" val="j"/>
</p:tagLst>
</file>

<file path=ppt/tags/tag954.xml><?xml version="1.0" encoding="utf-8"?>
<p:tagLst xmlns:p="http://schemas.openxmlformats.org/presentationml/2006/main">
  <p:tag name="KSO_WM_BEAUTIFY_FLAG" val="#wm#"/>
  <p:tag name="KSO_WM_UNIT_INDEX" val="3"/>
  <p:tag name="KSO_WM_UNIT_TYPE" val="j"/>
</p:tagLst>
</file>

<file path=ppt/tags/tag955.xml><?xml version="1.0" encoding="utf-8"?>
<p:tagLst xmlns:p="http://schemas.openxmlformats.org/presentationml/2006/main">
  <p:tag name="KSO_WM_DIAGRAM_GROUP_CODE" val="n1-1"/>
  <p:tag name="KSO_WM_BEAUTIFY_FLAG" val="#wm#"/>
  <p:tag name="KSO_WM_UNIT_INDEX" val="1"/>
  <p:tag name="KSO_WM_UNIT_TYPE" val="a"/>
  <p:tag name="REFSHAPE" val="1055188372"/>
</p:tagLst>
</file>

<file path=ppt/tags/tag956.xml><?xml version="1.0" encoding="utf-8"?>
<p:tagLst xmlns:p="http://schemas.openxmlformats.org/presentationml/2006/main">
  <p:tag name="KSO_WM_SLIDE_ITEM_CNT" val="0"/>
  <p:tag name="KSO_WM_SLIDE_TYPE" val="text"/>
  <p:tag name="KSO_WM_BEAUTIFY_FLAG" val="#wm#"/>
  <p:tag name="KSO_WM_SLIDE_ID" val="custom40495033_8"/>
  <p:tag name="KSO_WM_TEMPLATE_SUBCATEGORY" val="29"/>
  <p:tag name="KSO_WM_TEMPLATE_MASTER_TYPE" val="0"/>
  <p:tag name="KSO_WM_TEMPLATE_COLOR_TYPE" val="0"/>
  <p:tag name="KSO_WM_SLIDE_INDEX" val="8"/>
  <p:tag name="KSO_WM_TAG_VERSION" val="3.0"/>
  <p:tag name="KSO_WM_TEMPLATE_CATEGORY" val="custom"/>
  <p:tag name="KSO_WM_TEMPLATE_INDEX" val="40495033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9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40495033_9*a*1"/>
  <p:tag name="KSO_WM_TEMPLATE_CATEGORY" val="custom"/>
  <p:tag name="KSO_WM_TEMPLATE_INDEX" val="40495033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您的观看"/>
</p:tagLst>
</file>

<file path=ppt/tags/tag9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40495033_9*f*4"/>
  <p:tag name="KSO_WM_TEMPLATE_CATEGORY" val="custom"/>
  <p:tag name="KSO_WM_TEMPLATE_INDEX" val="40495033"/>
  <p:tag name="KSO_WM_UNIT_LAYERLEVEL" val="1"/>
  <p:tag name="KSO_WM_TAG_VERSION" val="3.0"/>
  <p:tag name="KSO_WM_BEAUTIFY_FLAG" val="#wm#"/>
  <p:tag name="KSO_WM_UNIT_SUBTYPE" val="b"/>
  <p:tag name="KSO_WM_UNIT_NOCLEAR" val="0"/>
  <p:tag name="KSO_WM_UNIT_VALUE" val="8"/>
  <p:tag name="KSO_WM_UNIT_TYPE" val="f"/>
  <p:tag name="KSO_WM_UNIT_INDEX" val="4"/>
  <p:tag name="KSO_WM_UNIT_TEXT_LAYER_COUNT" val="1"/>
  <p:tag name="KSO_WM_UNIT_PRESET_TEXT" val="汇报人：WPS"/>
  <p:tag name="KSO_WM_UNIT_TEXT_TYPE" val="1"/>
</p:tagLst>
</file>

<file path=ppt/tags/tag959.xml><?xml version="1.0" encoding="utf-8"?>
<p:tagLst xmlns:p="http://schemas.openxmlformats.org/presentationml/2006/main">
  <p:tag name="KSO_WM_SLIDE_ID" val="custom40495033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40495033"/>
  <p:tag name="KSO_WM_SLIDE_TYPE" val="endPage"/>
  <p:tag name="KSO_WM_SLIDE_SUBTYPE" val="pureTxt"/>
  <p:tag name="KSO_WM_SLIDE_LAYOUT" val="a_f"/>
  <p:tag name="KSO_WM_SLIDE_LAYOUT_CNT" val="1_1"/>
  <p:tag name="KSO_WM_SLIDE_THEME_ID" val="3424812"/>
  <p:tag name="KSO_WM_SLIDE_THEME_NAME" val="简约风毕业答辩通用模板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60.xml><?xml version="1.0" encoding="utf-8"?>
<p:tagLst xmlns:p="http://schemas.openxmlformats.org/presentationml/2006/main">
  <p:tag name="COMMONDATA" val="eyJoZGlkIjoiMzdlM2M4YjhmYTMzNTc2YWRmY2I4NmY2NTA3YWE1ODcifQ=="/>
  <p:tag name="KSO_WPP_MARK_KEY" val="8d38869d-887e-4fc8-95b2-482b8600894d"/>
  <p:tag name="commondata" val="eyJoZGlkIjoiMmYzOWM4MzFlZGYzMTA0ODhmOTY3ZTNmODAxZWNlYjEifQ==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245">
      <a:dk1>
        <a:srgbClr val="000000"/>
      </a:dk1>
      <a:lt1>
        <a:srgbClr val="FFFFFF"/>
      </a:lt1>
      <a:dk2>
        <a:srgbClr val="EDF6F7"/>
      </a:dk2>
      <a:lt2>
        <a:srgbClr val="FBFCFC"/>
      </a:lt2>
      <a:accent1>
        <a:srgbClr val="3989AD"/>
      </a:accent1>
      <a:accent2>
        <a:srgbClr val="38A293"/>
      </a:accent2>
      <a:accent3>
        <a:srgbClr val="5B9955"/>
      </a:accent3>
      <a:accent4>
        <a:srgbClr val="C1A24D"/>
      </a:accent4>
      <a:accent5>
        <a:srgbClr val="D07154"/>
      </a:accent5>
      <a:accent6>
        <a:srgbClr val="BB739C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25">
      <a:dk1>
        <a:srgbClr val="000000"/>
      </a:dk1>
      <a:lt1>
        <a:srgbClr val="FFFFFF"/>
      </a:lt1>
      <a:dk2>
        <a:srgbClr val="E9F3FA"/>
      </a:dk2>
      <a:lt2>
        <a:srgbClr val="FFFFFF"/>
      </a:lt2>
      <a:accent1>
        <a:srgbClr val="4472C4"/>
      </a:accent1>
      <a:accent2>
        <a:srgbClr val="2A8DD4"/>
      </a:accent2>
      <a:accent3>
        <a:srgbClr val="2FA1CF"/>
      </a:accent3>
      <a:accent4>
        <a:srgbClr val="33B2B2"/>
      </a:accent4>
      <a:accent5>
        <a:srgbClr val="35BD81"/>
      </a:accent5>
      <a:accent6>
        <a:srgbClr val="59C54F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学术汇报通用PPT模板&#13;">
  <a:themeElements>
    <a:clrScheme name="自定义 449">
      <a:dk1>
        <a:srgbClr val="000000"/>
      </a:dk1>
      <a:lt1>
        <a:srgbClr val="FFFFFF"/>
      </a:lt1>
      <a:dk2>
        <a:srgbClr val="011326"/>
      </a:dk2>
      <a:lt2>
        <a:srgbClr val="F4F8FF"/>
      </a:lt2>
      <a:accent1>
        <a:srgbClr val="4385F5"/>
      </a:accent1>
      <a:accent2>
        <a:srgbClr val="24BEB3"/>
      </a:accent2>
      <a:accent3>
        <a:srgbClr val="D02F2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2966</Words>
  <Application>WPS 演示</Application>
  <PresentationFormat>自定义</PresentationFormat>
  <Paragraphs>542</Paragraphs>
  <Slides>23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Viner Hand ITC</vt:lpstr>
      <vt:lpstr>Arial Unicode MS</vt:lpstr>
      <vt:lpstr>Calibri</vt:lpstr>
      <vt:lpstr>明康欧楷</vt:lpstr>
      <vt:lpstr>Times New Roman</vt:lpstr>
      <vt:lpstr>Wingdings</vt:lpstr>
      <vt:lpstr>Mongolian Baiti</vt:lpstr>
      <vt:lpstr>1_Office 主题​​</vt:lpstr>
      <vt:lpstr>2_Office 主题​​</vt:lpstr>
      <vt:lpstr>3_Office 主题​​</vt:lpstr>
      <vt:lpstr>2_Office 主题</vt:lpstr>
      <vt:lpstr>4_Office 主题​​</vt:lpstr>
      <vt:lpstr>学术汇报通用PPT模板</vt:lpstr>
      <vt:lpstr>干眼症的诊疗</vt:lpstr>
      <vt:lpstr>干眼诊疗流程第一步：问诊</vt:lpstr>
      <vt:lpstr>干眼诊疗流程第二步：检查</vt:lpstr>
      <vt:lpstr>干眼诊疗流程第三步：诊断</vt:lpstr>
      <vt:lpstr>干眼诊疗流程第三步：诊断（干眼类型的确定）</vt:lpstr>
      <vt:lpstr>干眼诊疗流程第四步：干眼治疗</vt:lpstr>
      <vt:lpstr>干眼的治疗原则</vt:lpstr>
      <vt:lpstr>干眼非药物治疗--睑缘清洁</vt:lpstr>
      <vt:lpstr>干眼非药物治疗--眼睑冷热敷之热敷</vt:lpstr>
      <vt:lpstr>干眼非药物治疗--眼睑冷热敷之热敷</vt:lpstr>
      <vt:lpstr>干眼非药物治疗--眼睑冷热敷之冷敷</vt:lpstr>
      <vt:lpstr>医用冷敷贴（眼用型）的应用</vt:lpstr>
      <vt:lpstr>干眼非药物治疗--睑板腺按摩</vt:lpstr>
      <vt:lpstr>干眼非药物治疗--睑板腺按摩</vt:lpstr>
      <vt:lpstr>干眼非药物治疗---雾化熏蒸</vt:lpstr>
      <vt:lpstr>雾化熏蒸的适用范围</vt:lpstr>
      <vt:lpstr>雾化熏蒸治疗流程</vt:lpstr>
      <vt:lpstr>干眼非药物治疗--抗螨治疗</vt:lpstr>
      <vt:lpstr>蠕形螨易患人群</vt:lpstr>
      <vt:lpstr>除螨的治疗方法与原则</vt:lpstr>
      <vt:lpstr>建议院内治疗流程</vt:lpstr>
      <vt:lpstr>干眼非药物治疗----联合治疗</vt:lpstr>
      <vt:lpstr>感谢聆听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鹏鹏</cp:lastModifiedBy>
  <cp:revision>173</cp:revision>
  <dcterms:created xsi:type="dcterms:W3CDTF">2019-06-19T02:08:00Z</dcterms:created>
  <dcterms:modified xsi:type="dcterms:W3CDTF">2025-06-09T05:57:47Z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EB991072A35F4C2CB73EFB7816E27F33_12</vt:lpwstr>
  </property>
</Properties>
</file>